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8" r:id="rId3"/>
    <p:sldId id="273" r:id="rId4"/>
    <p:sldId id="269" r:id="rId5"/>
    <p:sldId id="271" r:id="rId6"/>
    <p:sldId id="267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281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DA14-9F41-9093-F1DD-048809E64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3108E-46C4-1104-824A-040201818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8BA66-A666-CD69-532A-49B35D2B5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FD2CB-1DB0-AD39-22BF-BF29F6FB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B3016-94CD-923F-C5F5-41943929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273E-4DEE-3418-D3D2-4E4049162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A63C2-C2E9-1BC9-F2AF-CD75692B2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2A5D-BD8C-38F5-BCA5-81373D33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B4FFB-8A8C-1101-A362-91288A70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47840-C707-6AE9-2D60-85F0AC67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6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0836C-8DDF-C312-E797-31C039B86A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726A1-ABC6-4C5F-743E-7BE3B19FF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C29B3-7B07-0E64-5ECC-D1BF8537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26EDE-AC1C-5E53-B882-AA990930A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73C4D-EE50-0875-C645-8B098C5B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ED1CE-9243-62D4-AD02-86D7315B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AB76D-690B-F53E-8D61-10560321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966E1-06E8-1C25-0133-A4F0EF63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15685-135A-F489-6AB4-67C211D8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1975E-D01B-3F96-F071-50ED88A5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4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4CEE1-872D-03D2-EEA7-FF09311B3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3993F-D1D8-B857-3B69-AF88E3142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2C6CC-440B-8433-C299-F6893A79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2690-C5CC-8E30-CE20-8A657C7D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DCB5C-63FD-16CF-BADA-F66CDC94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A123F-5EB2-50B8-6AEF-E3115BE0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A7CF9-46A3-8451-8A75-2BE0A69AB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8D4D6-08A5-ABCD-0E64-CCB5254FC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AF6D6-CE01-380E-22A0-06A7D79F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DD51C-7448-B655-FDDB-DD5A3ECA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45B45-D207-F68C-BB98-E9E7AAF81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4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1B05-11B1-B624-B7EE-C8D78101F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A559A-0D68-0A26-5E08-6E48D088C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CDF761-02D9-A32A-42EF-3E9974816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58A3B5-A127-655B-8F4E-38D4FA665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F29666-26E8-FC75-562F-F9463D005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6D75E-CAD5-1A84-5423-9C2A6928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6E299-2E69-F31A-F77A-5DC8901C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894CB3-4218-11CC-962C-D6B4D972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7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6A65-E514-FCDF-BC55-BF403C2F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B6FE89-D6AF-B38B-4466-72F9C819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29B838-CAA7-1AAE-B7E4-B41369543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2FD836-37CF-2A58-8D3A-9098AD0B3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D64698-85F6-0F93-72A6-0E35DE6BA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A3DAC-C74F-008D-10AF-D279843C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3BA80-4D43-6DB5-6711-5FB13463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1A96-79FC-5118-EC68-79B2CCCF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DDDB-DD4E-31BE-B3DE-EB43FA09FE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99F7D-5A90-A84B-A4E7-97FDE931C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38465-AEAA-5D35-4520-2FB7C48B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2B5DC-F4F1-CBA3-4FE5-A96AE69C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507BB-CC1A-81FB-73B4-885247B3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2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AA67F-DFF4-4C76-F2B1-92381ECC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20A90E-FC8E-4365-D03F-23B664FB9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B33A7-C6B6-8CB5-1AA8-5795D41A92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31CC0-462D-4B41-DBE6-93632ACD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B2270-0439-037A-7EDB-51D586968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F1708-2D68-7AC1-1603-02D5D54A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BF8DE7-8119-271C-7834-96C2037E0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24A25-5F49-FFFD-8E35-A3164CF87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2DAA0-97C2-91C5-A705-18A330321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C144-31DE-C64D-AF34-0B49F0FE154F}" type="datetimeFigureOut">
              <a:rPr lang="en-US" smtClean="0"/>
              <a:t>12/12/22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EC8E8-7A26-6875-82CC-550838BC0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E5339-B545-906C-192D-27E5E01D3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C66A0-D958-9440-A567-C9C3CB710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6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1604" y="2182505"/>
            <a:ext cx="7128792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6000" b="1" dirty="0">
                <a:solidFill>
                  <a:schemeClr val="bg1"/>
                </a:solidFill>
                <a:latin typeface="TT Commons ExtraBold" panose="02000506030000020004" pitchFamily="2" charset="77"/>
                <a:ea typeface="Bauhaus 93" charset="0"/>
                <a:cs typeface="Bauhaus 93" charset="0"/>
              </a:rPr>
              <a:t>Would you forgive someone if</a:t>
            </a:r>
            <a:r>
              <a:rPr lang="is-IS" sz="6000" b="1" dirty="0">
                <a:solidFill>
                  <a:schemeClr val="bg1"/>
                </a:solidFill>
                <a:latin typeface="TT Commons ExtraBold" panose="02000506030000020004" pitchFamily="2" charset="77"/>
                <a:ea typeface="Bauhaus 93" charset="0"/>
                <a:cs typeface="Bauhaus 93" charset="0"/>
              </a:rPr>
              <a:t>…</a:t>
            </a:r>
            <a:endParaRPr lang="en-AU" sz="6000" b="1" dirty="0">
              <a:solidFill>
                <a:schemeClr val="bg1"/>
              </a:solidFill>
              <a:latin typeface="TT Commons ExtraBold" panose="02000506030000020004" pitchFamily="2" charset="77"/>
              <a:ea typeface="Bauhaus 93" charset="0"/>
              <a:cs typeface="Bauhaus 93" charset="0"/>
            </a:endParaRPr>
          </a:p>
          <a:p>
            <a:endParaRPr lang="en-AU" b="1" dirty="0">
              <a:solidFill>
                <a:schemeClr val="bg1"/>
              </a:solidFill>
              <a:latin typeface="TT Commons ExtraBold" panose="02000506030000020004" pitchFamily="2" charset="77"/>
            </a:endParaRPr>
          </a:p>
          <a:p>
            <a:pPr algn="ctr"/>
            <a:endParaRPr lang="en-AU" b="1" dirty="0">
              <a:solidFill>
                <a:schemeClr val="bg1"/>
              </a:solidFill>
              <a:latin typeface="TT Commons ExtraBold" panose="02000506030000020004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D4720D-DE59-00F9-D411-226D8B51CB5C}"/>
              </a:ext>
            </a:extLst>
          </p:cNvPr>
          <p:cNvSpPr txBox="1"/>
          <p:nvPr/>
        </p:nvSpPr>
        <p:spPr>
          <a:xfrm>
            <a:off x="2531604" y="4675495"/>
            <a:ext cx="684076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3600" b="1" i="1" dirty="0">
                <a:solidFill>
                  <a:schemeClr val="bg1"/>
                </a:solidFill>
                <a:latin typeface="TT Commons DemiBold Italic" panose="02000506030000020004" pitchFamily="2" charset="77"/>
              </a:rPr>
              <a:t>Hands on head = yes</a:t>
            </a:r>
          </a:p>
          <a:p>
            <a:r>
              <a:rPr lang="en-AU" sz="3600" b="1" i="1" dirty="0">
                <a:solidFill>
                  <a:schemeClr val="bg1"/>
                </a:solidFill>
                <a:latin typeface="TT Commons DemiBold Italic" panose="02000506030000020004" pitchFamily="2" charset="77"/>
              </a:rPr>
              <a:t>Arms crossed = no</a:t>
            </a:r>
          </a:p>
        </p:txBody>
      </p:sp>
    </p:spTree>
    <p:extLst>
      <p:ext uri="{BB962C8B-B14F-4D97-AF65-F5344CB8AC3E}">
        <p14:creationId xmlns:p14="http://schemas.microsoft.com/office/powerpoint/2010/main" val="1194314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620" y="2736502"/>
            <a:ext cx="684076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ate your lunch at school?</a:t>
            </a:r>
          </a:p>
        </p:txBody>
      </p:sp>
    </p:spTree>
    <p:extLst>
      <p:ext uri="{BB962C8B-B14F-4D97-AF65-F5344CB8AC3E}">
        <p14:creationId xmlns:p14="http://schemas.microsoft.com/office/powerpoint/2010/main" val="307187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620" y="2736502"/>
            <a:ext cx="6840760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posted something mean about you on social media?</a:t>
            </a:r>
          </a:p>
        </p:txBody>
      </p:sp>
    </p:spTree>
    <p:extLst>
      <p:ext uri="{BB962C8B-B14F-4D97-AF65-F5344CB8AC3E}">
        <p14:creationId xmlns:p14="http://schemas.microsoft.com/office/powerpoint/2010/main" val="18261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5620" y="3059668"/>
            <a:ext cx="684076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stole your </a:t>
            </a:r>
            <a:r>
              <a:rPr lang="en-AU" sz="4200" b="1" dirty="0" err="1">
                <a:solidFill>
                  <a:schemeClr val="bg1"/>
                </a:solidFill>
                <a:latin typeface="TT Commons DemiBold" panose="02000506030000020004" pitchFamily="2" charset="77"/>
              </a:rPr>
              <a:t>b/f</a:t>
            </a:r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 / g/f?</a:t>
            </a:r>
          </a:p>
        </p:txBody>
      </p:sp>
    </p:spTree>
    <p:extLst>
      <p:ext uri="{BB962C8B-B14F-4D97-AF65-F5344CB8AC3E}">
        <p14:creationId xmlns:p14="http://schemas.microsoft.com/office/powerpoint/2010/main" val="601915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231" y="2090172"/>
            <a:ext cx="8891538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drew on your face in your sleep, so that you went to school and everyone laughed at you cause you didn’t know what they’d done?</a:t>
            </a:r>
          </a:p>
        </p:txBody>
      </p:sp>
    </p:spTree>
    <p:extLst>
      <p:ext uri="{BB962C8B-B14F-4D97-AF65-F5344CB8AC3E}">
        <p14:creationId xmlns:p14="http://schemas.microsoft.com/office/powerpoint/2010/main" val="63641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1884" y="2413337"/>
            <a:ext cx="8908232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used up all the download on your phone and home internet? </a:t>
            </a:r>
          </a:p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(no internet for a month!)</a:t>
            </a:r>
          </a:p>
        </p:txBody>
      </p:sp>
    </p:spTree>
    <p:extLst>
      <p:ext uri="{BB962C8B-B14F-4D97-AF65-F5344CB8AC3E}">
        <p14:creationId xmlns:p14="http://schemas.microsoft.com/office/powerpoint/2010/main" val="200075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5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0318" y="2736503"/>
            <a:ext cx="749136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AU" sz="4200" b="1" dirty="0">
                <a:solidFill>
                  <a:schemeClr val="bg1"/>
                </a:solidFill>
                <a:latin typeface="TT Commons DemiBold" panose="02000506030000020004" pitchFamily="2" charset="77"/>
              </a:rPr>
              <a:t>They burned down your house </a:t>
            </a:r>
            <a:r>
              <a:rPr lang="en-AU" sz="4200" b="1">
                <a:solidFill>
                  <a:schemeClr val="bg1"/>
                </a:solidFill>
                <a:latin typeface="TT Commons DemiBold" panose="02000506030000020004" pitchFamily="2" charset="77"/>
              </a:rPr>
              <a:t>on purpose?</a:t>
            </a:r>
            <a:endParaRPr lang="en-AU" sz="4200" b="1" dirty="0">
              <a:solidFill>
                <a:schemeClr val="bg1"/>
              </a:solidFill>
              <a:latin typeface="TT Commons DemiBold" panose="0200050603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26500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Macintosh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TT Commons DemiBold</vt:lpstr>
      <vt:lpstr>TT Commons DemiBold Italic</vt:lpstr>
      <vt:lpstr>TT Commons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2022-06-22T06:24:21Z</dcterms:created>
  <dcterms:modified xsi:type="dcterms:W3CDTF">2022-12-12T01:23:09Z</dcterms:modified>
</cp:coreProperties>
</file>