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embeddedFontLst>
    <p:embeddedFont>
      <p:font typeface="Gill Sans" panose="020B0502020104020203" pitchFamily="34" charset="-79"/>
      <p:regular r:id="rId43"/>
      <p:bold r:id="rId4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gz4ujSvKS+7ResLNyapIt+46ouf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28"/>
  </p:normalViewPr>
  <p:slideViewPr>
    <p:cSldViewPr snapToGrid="0" snapToObjects="1">
      <p:cViewPr varScale="1">
        <p:scale>
          <a:sx n="97" d="100"/>
          <a:sy n="97" d="100"/>
        </p:scale>
        <p:origin x="52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customschemas.google.com/relationships/presentationmetadata" Target="metadata"/><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10a3364f580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g10a3364f580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108c8def033_1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g108c8def033_1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7" name="Google Shape;30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10a3364f580_0_2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3" name="Google Shape;323;g10a3364f580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5" name="Google Shape;33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7" name="Google Shape;35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108c8def033_1_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3" name="Google Shape;373;g108c8def033_1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10a3364f580_0_3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9" name="Google Shape;389;g10a3364f580_0_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1" name="Google Shape;40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6" name="Google Shape;41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10a3364f580_0_4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1" name="Google Shape;431;g10a3364f580_0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3" name="Google Shape;443;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108c8def033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9" name="Google Shape;459;g108c8def033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0a3364f580_0_5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5" name="Google Shape;475;g10a3364f580_0_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7" name="Google Shape;487;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2" name="Google Shape;502;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10a3364f580_0_6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7" name="Google Shape;517;g10a3364f580_0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9" name="Google Shape;529;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5" name="Google Shape;545;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1" name="Google Shape;561;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7" name="Google Shape;577;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0"/>
        <p:cNvGrpSpPr/>
        <p:nvPr/>
      </p:nvGrpSpPr>
      <p:grpSpPr>
        <a:xfrm>
          <a:off x="0" y="0"/>
          <a:ext cx="0" cy="0"/>
          <a:chOff x="0" y="0"/>
          <a:chExt cx="0" cy="0"/>
        </a:xfrm>
      </p:grpSpPr>
      <p:sp>
        <p:nvSpPr>
          <p:cNvPr id="591" name="Google Shape;591;g10a3364f580_0_7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2" name="Google Shape;592;g10a3364f580_0_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4" name="Google Shape;604;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10a3364f580_0_8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9" name="Google Shape;619;g10a3364f580_0_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1" name="Google Shape;631;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47" name="Google Shape;647;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3" name="Google Shape;663;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9" name="Google Shape;679;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5" name="Google Shape;695;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0a3364f580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g10a3364f580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0a3364f580_0_10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g10a3364f580_0_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10a3364f580_0_1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g10a3364f580_0_1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37"/>
          <p:cNvSpPr/>
          <p:nvPr/>
        </p:nvSpPr>
        <p:spPr>
          <a:xfrm>
            <a:off x="446534" y="3085765"/>
            <a:ext cx="11262866" cy="3304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7"/>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Arial"/>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7"/>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98E9C"/>
                </a:solidFill>
              </a:defRPr>
            </a:lvl2pPr>
            <a:lvl3pPr lvl="2" algn="ctr">
              <a:spcBef>
                <a:spcPts val="600"/>
              </a:spcBef>
              <a:spcAft>
                <a:spcPts val="0"/>
              </a:spcAft>
              <a:buSzPts val="1288"/>
              <a:buNone/>
              <a:defRPr>
                <a:solidFill>
                  <a:srgbClr val="898E9C"/>
                </a:solidFill>
              </a:defRPr>
            </a:lvl3pPr>
            <a:lvl4pPr lvl="3" algn="ctr">
              <a:spcBef>
                <a:spcPts val="600"/>
              </a:spcBef>
              <a:spcAft>
                <a:spcPts val="0"/>
              </a:spcAft>
              <a:buSzPts val="1104"/>
              <a:buNone/>
              <a:defRPr>
                <a:solidFill>
                  <a:srgbClr val="898E9C"/>
                </a:solidFill>
              </a:defRPr>
            </a:lvl4pPr>
            <a:lvl5pPr lvl="4" algn="ctr">
              <a:spcBef>
                <a:spcPts val="600"/>
              </a:spcBef>
              <a:spcAft>
                <a:spcPts val="0"/>
              </a:spcAft>
              <a:buSzPts val="1104"/>
              <a:buNone/>
              <a:defRPr>
                <a:solidFill>
                  <a:srgbClr val="898E9C"/>
                </a:solidFill>
              </a:defRPr>
            </a:lvl5pPr>
            <a:lvl6pPr lvl="5" algn="ctr">
              <a:spcBef>
                <a:spcPts val="600"/>
              </a:spcBef>
              <a:spcAft>
                <a:spcPts val="0"/>
              </a:spcAft>
              <a:buSzPts val="1104"/>
              <a:buNone/>
              <a:defRPr>
                <a:solidFill>
                  <a:srgbClr val="898E9C"/>
                </a:solidFill>
              </a:defRPr>
            </a:lvl6pPr>
            <a:lvl7pPr lvl="6" algn="ctr">
              <a:spcBef>
                <a:spcPts val="600"/>
              </a:spcBef>
              <a:spcAft>
                <a:spcPts val="0"/>
              </a:spcAft>
              <a:buSzPts val="1104"/>
              <a:buNone/>
              <a:defRPr>
                <a:solidFill>
                  <a:srgbClr val="898E9C"/>
                </a:solidFill>
              </a:defRPr>
            </a:lvl7pPr>
            <a:lvl8pPr lvl="7" algn="ctr">
              <a:spcBef>
                <a:spcPts val="600"/>
              </a:spcBef>
              <a:spcAft>
                <a:spcPts val="0"/>
              </a:spcAft>
              <a:buSzPts val="1104"/>
              <a:buNone/>
              <a:defRPr>
                <a:solidFill>
                  <a:srgbClr val="898E9C"/>
                </a:solidFill>
              </a:defRPr>
            </a:lvl8pPr>
            <a:lvl9pPr lvl="8" algn="ctr">
              <a:spcBef>
                <a:spcPts val="600"/>
              </a:spcBef>
              <a:spcAft>
                <a:spcPts val="600"/>
              </a:spcAft>
              <a:buSzPts val="1104"/>
              <a:buNone/>
              <a:defRPr>
                <a:solidFill>
                  <a:srgbClr val="898E9C"/>
                </a:solidFill>
              </a:defRPr>
            </a:lvl9pPr>
          </a:lstStyle>
          <a:p>
            <a:endParaRPr/>
          </a:p>
        </p:txBody>
      </p:sp>
      <p:sp>
        <p:nvSpPr>
          <p:cNvPr id="22" name="Google Shape;22;p37"/>
          <p:cNvSpPr txBox="1">
            <a:spLocks noGrp="1"/>
          </p:cNvSpPr>
          <p:nvPr>
            <p:ph type="dt" idx="10"/>
          </p:nvPr>
        </p:nvSpPr>
        <p:spPr>
          <a:xfrm>
            <a:off x="7605951" y="5956137"/>
            <a:ext cx="284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2B60A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7"/>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2B60A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7"/>
          <p:cNvSpPr txBox="1">
            <a:spLocks noGrp="1"/>
          </p:cNvSpPr>
          <p:nvPr>
            <p:ph type="sldNum" idx="12"/>
          </p:nvPr>
        </p:nvSpPr>
        <p:spPr>
          <a:xfrm>
            <a:off x="10558300" y="5956137"/>
            <a:ext cx="101644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b="0" i="0" u="none" strike="noStrike" cap="none">
                <a:solidFill>
                  <a:srgbClr val="2B60AE"/>
                </a:solidFill>
                <a:latin typeface="Gill Sans"/>
                <a:ea typeface="Gill Sans"/>
                <a:cs typeface="Gill Sans"/>
                <a:sym typeface="Gill Sans"/>
              </a:defRPr>
            </a:lvl1pPr>
            <a:lvl2pPr marL="0" lvl="1" indent="0" algn="r">
              <a:spcBef>
                <a:spcPts val="0"/>
              </a:spcBef>
              <a:buNone/>
              <a:defRPr sz="900" b="0" i="0" u="none" strike="noStrike" cap="none">
                <a:solidFill>
                  <a:srgbClr val="2B60AE"/>
                </a:solidFill>
                <a:latin typeface="Gill Sans"/>
                <a:ea typeface="Gill Sans"/>
                <a:cs typeface="Gill Sans"/>
                <a:sym typeface="Gill Sans"/>
              </a:defRPr>
            </a:lvl2pPr>
            <a:lvl3pPr marL="0" lvl="2" indent="0" algn="r">
              <a:spcBef>
                <a:spcPts val="0"/>
              </a:spcBef>
              <a:buNone/>
              <a:defRPr sz="900" b="0" i="0" u="none" strike="noStrike" cap="none">
                <a:solidFill>
                  <a:srgbClr val="2B60AE"/>
                </a:solidFill>
                <a:latin typeface="Gill Sans"/>
                <a:ea typeface="Gill Sans"/>
                <a:cs typeface="Gill Sans"/>
                <a:sym typeface="Gill Sans"/>
              </a:defRPr>
            </a:lvl3pPr>
            <a:lvl4pPr marL="0" lvl="3" indent="0" algn="r">
              <a:spcBef>
                <a:spcPts val="0"/>
              </a:spcBef>
              <a:buNone/>
              <a:defRPr sz="900" b="0" i="0" u="none" strike="noStrike" cap="none">
                <a:solidFill>
                  <a:srgbClr val="2B60AE"/>
                </a:solidFill>
                <a:latin typeface="Gill Sans"/>
                <a:ea typeface="Gill Sans"/>
                <a:cs typeface="Gill Sans"/>
                <a:sym typeface="Gill Sans"/>
              </a:defRPr>
            </a:lvl4pPr>
            <a:lvl5pPr marL="0" lvl="4" indent="0" algn="r">
              <a:spcBef>
                <a:spcPts val="0"/>
              </a:spcBef>
              <a:buNone/>
              <a:defRPr sz="900" b="0" i="0" u="none" strike="noStrike" cap="none">
                <a:solidFill>
                  <a:srgbClr val="2B60AE"/>
                </a:solidFill>
                <a:latin typeface="Gill Sans"/>
                <a:ea typeface="Gill Sans"/>
                <a:cs typeface="Gill Sans"/>
                <a:sym typeface="Gill Sans"/>
              </a:defRPr>
            </a:lvl5pPr>
            <a:lvl6pPr marL="0" lvl="5" indent="0" algn="r">
              <a:spcBef>
                <a:spcPts val="0"/>
              </a:spcBef>
              <a:buNone/>
              <a:defRPr sz="900" b="0" i="0" u="none" strike="noStrike" cap="none">
                <a:solidFill>
                  <a:srgbClr val="2B60AE"/>
                </a:solidFill>
                <a:latin typeface="Gill Sans"/>
                <a:ea typeface="Gill Sans"/>
                <a:cs typeface="Gill Sans"/>
                <a:sym typeface="Gill Sans"/>
              </a:defRPr>
            </a:lvl6pPr>
            <a:lvl7pPr marL="0" lvl="6" indent="0" algn="r">
              <a:spcBef>
                <a:spcPts val="0"/>
              </a:spcBef>
              <a:buNone/>
              <a:defRPr sz="900" b="0" i="0" u="none" strike="noStrike" cap="none">
                <a:solidFill>
                  <a:srgbClr val="2B60AE"/>
                </a:solidFill>
                <a:latin typeface="Gill Sans"/>
                <a:ea typeface="Gill Sans"/>
                <a:cs typeface="Gill Sans"/>
                <a:sym typeface="Gill Sans"/>
              </a:defRPr>
            </a:lvl7pPr>
            <a:lvl8pPr marL="0" lvl="7" indent="0" algn="r">
              <a:spcBef>
                <a:spcPts val="0"/>
              </a:spcBef>
              <a:buNone/>
              <a:defRPr sz="900" b="0" i="0" u="none" strike="noStrike" cap="none">
                <a:solidFill>
                  <a:srgbClr val="2B60AE"/>
                </a:solidFill>
                <a:latin typeface="Gill Sans"/>
                <a:ea typeface="Gill Sans"/>
                <a:cs typeface="Gill Sans"/>
                <a:sym typeface="Gill Sans"/>
              </a:defRPr>
            </a:lvl8pPr>
            <a:lvl9pPr marL="0" lvl="8" indent="0" algn="r">
              <a:spcBef>
                <a:spcPts val="0"/>
              </a:spcBef>
              <a:buNone/>
              <a:defRPr sz="900" b="0" i="0" u="none" strike="noStrike" cap="none">
                <a:solidFill>
                  <a:srgbClr val="2B60AE"/>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46"/>
          <p:cNvSpPr txBox="1">
            <a:spLocks noGrp="1"/>
          </p:cNvSpPr>
          <p:nvPr>
            <p:ph type="title"/>
          </p:nvPr>
        </p:nvSpPr>
        <p:spPr>
          <a:xfrm>
            <a:off x="581193" y="4693389"/>
            <a:ext cx="11029616"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Arial"/>
              <a:buNone/>
              <a:defRPr sz="2400" b="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46"/>
          <p:cNvSpPr>
            <a:spLocks noGrp="1"/>
          </p:cNvSpPr>
          <p:nvPr>
            <p:ph type="pic" idx="2"/>
          </p:nvPr>
        </p:nvSpPr>
        <p:spPr>
          <a:xfrm>
            <a:off x="447817" y="599725"/>
            <a:ext cx="11290859" cy="3557252"/>
          </a:xfrm>
          <a:prstGeom prst="rect">
            <a:avLst/>
          </a:prstGeom>
          <a:noFill/>
          <a:ln>
            <a:noFill/>
          </a:ln>
        </p:spPr>
      </p:sp>
      <p:sp>
        <p:nvSpPr>
          <p:cNvPr id="82" name="Google Shape;82;p46"/>
          <p:cNvSpPr txBox="1">
            <a:spLocks noGrp="1"/>
          </p:cNvSpPr>
          <p:nvPr>
            <p:ph type="body" idx="1"/>
          </p:nvPr>
        </p:nvSpPr>
        <p:spPr>
          <a:xfrm>
            <a:off x="581192" y="5260127"/>
            <a:ext cx="11029617" cy="598671"/>
          </a:xfrm>
          <a:prstGeom prst="rect">
            <a:avLst/>
          </a:prstGeom>
          <a:noFill/>
          <a:ln>
            <a:noFill/>
          </a:ln>
        </p:spPr>
        <p:txBody>
          <a:bodyPr spcFirstLastPara="1" wrap="square" lIns="91425" tIns="45700" rIns="91425" bIns="45700" anchor="ctr" anchorCtr="0">
            <a:normAutofit/>
          </a:bodyPr>
          <a:lstStyle>
            <a:lvl1pPr marL="457200" lvl="0" indent="-228600" algn="l">
              <a:spcBef>
                <a:spcPts val="240"/>
              </a:spcBef>
              <a:spcAft>
                <a:spcPts val="0"/>
              </a:spcAft>
              <a:buSzPts val="1104"/>
              <a:buNone/>
              <a:defRPr sz="1200"/>
            </a:lvl1pPr>
            <a:lvl2pPr marL="914400" lvl="1" indent="-228600" algn="l">
              <a:spcBef>
                <a:spcPts val="600"/>
              </a:spcBef>
              <a:spcAft>
                <a:spcPts val="0"/>
              </a:spcAft>
              <a:buSzPts val="1104"/>
              <a:buNone/>
              <a:defRPr sz="12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83" name="Google Shape;83;p46"/>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46"/>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46"/>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solidFill>
                <a:schemeClr val="lt1"/>
              </a:solidFill>
            </a:endParaRPr>
          </a:p>
        </p:txBody>
      </p:sp>
      <p:sp>
        <p:nvSpPr>
          <p:cNvPr id="86" name="Google Shape;86;p46" title="Background Shape"/>
          <p:cNvSpPr/>
          <p:nvPr/>
        </p:nvSpPr>
        <p:spPr>
          <a:xfrm>
            <a:off x="0" y="376"/>
            <a:ext cx="5303520" cy="6857624"/>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47"/>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47"/>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9366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47"/>
          <p:cNvSpPr txBox="1">
            <a:spLocks noGrp="1"/>
          </p:cNvSpPr>
          <p:nvPr>
            <p:ph type="body" idx="1"/>
          </p:nvPr>
        </p:nvSpPr>
        <p:spPr>
          <a:xfrm rot="5400000">
            <a:off x="4334603" y="-1417408"/>
            <a:ext cx="3522794" cy="11029616"/>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22072" algn="l">
              <a:spcBef>
                <a:spcPts val="600"/>
              </a:spcBef>
              <a:spcAft>
                <a:spcPts val="0"/>
              </a:spcAft>
              <a:buSzPts val="1472"/>
              <a:buChar char="◼"/>
              <a:defRPr/>
            </a:lvl2pPr>
            <a:lvl3pPr marL="1371600" lvl="2" indent="-310388" algn="l">
              <a:spcBef>
                <a:spcPts val="600"/>
              </a:spcBef>
              <a:spcAft>
                <a:spcPts val="0"/>
              </a:spcAft>
              <a:buSzPts val="1288"/>
              <a:buChar char="◼"/>
              <a:defRPr/>
            </a:lvl3pPr>
            <a:lvl4pPr marL="1828800" lvl="3" indent="-298703" algn="l">
              <a:spcBef>
                <a:spcPts val="600"/>
              </a:spcBef>
              <a:spcAft>
                <a:spcPts val="0"/>
              </a:spcAft>
              <a:buSzPts val="1104"/>
              <a:buChar char="◼"/>
              <a:defRPr/>
            </a:lvl4pPr>
            <a:lvl5pPr marL="2286000" lvl="4" indent="-298704" algn="l">
              <a:spcBef>
                <a:spcPts val="600"/>
              </a:spcBef>
              <a:spcAft>
                <a:spcPts val="0"/>
              </a:spcAft>
              <a:buSzPts val="1104"/>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91" name="Google Shape;91;p47"/>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47"/>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47"/>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solidFill>
                <a:schemeClr val="lt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4"/>
        <p:cNvGrpSpPr/>
        <p:nvPr/>
      </p:nvGrpSpPr>
      <p:grpSpPr>
        <a:xfrm>
          <a:off x="0" y="0"/>
          <a:ext cx="0" cy="0"/>
          <a:chOff x="0" y="0"/>
          <a:chExt cx="0" cy="0"/>
        </a:xfrm>
      </p:grpSpPr>
      <p:sp>
        <p:nvSpPr>
          <p:cNvPr id="95" name="Google Shape;95;p48"/>
          <p:cNvSpPr/>
          <p:nvPr/>
        </p:nvSpPr>
        <p:spPr>
          <a:xfrm>
            <a:off x="8839201" y="599725"/>
            <a:ext cx="2906817" cy="581695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48"/>
          <p:cNvSpPr txBox="1">
            <a:spLocks noGrp="1"/>
          </p:cNvSpPr>
          <p:nvPr>
            <p:ph type="title"/>
          </p:nvPr>
        </p:nvSpPr>
        <p:spPr>
          <a:xfrm rot="5400000">
            <a:off x="7249746" y="2265181"/>
            <a:ext cx="5183073" cy="200416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9366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48"/>
          <p:cNvSpPr txBox="1">
            <a:spLocks noGrp="1"/>
          </p:cNvSpPr>
          <p:nvPr>
            <p:ph type="body" idx="1"/>
          </p:nvPr>
        </p:nvSpPr>
        <p:spPr>
          <a:xfrm rot="5400000">
            <a:off x="2131526" y="-680877"/>
            <a:ext cx="5183073" cy="789627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98" name="Google Shape;98;p48"/>
          <p:cNvSpPr txBox="1">
            <a:spLocks noGrp="1"/>
          </p:cNvSpPr>
          <p:nvPr>
            <p:ph type="dt" idx="10"/>
          </p:nvPr>
        </p:nvSpPr>
        <p:spPr>
          <a:xfrm>
            <a:off x="8993673" y="5956137"/>
            <a:ext cx="132814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2B60A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48"/>
          <p:cNvSpPr txBox="1">
            <a:spLocks noGrp="1"/>
          </p:cNvSpPr>
          <p:nvPr>
            <p:ph type="ftr" idx="11"/>
          </p:nvPr>
        </p:nvSpPr>
        <p:spPr>
          <a:xfrm>
            <a:off x="774923" y="5951811"/>
            <a:ext cx="78962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48"/>
          <p:cNvSpPr txBox="1">
            <a:spLocks noGrp="1"/>
          </p:cNvSpPr>
          <p:nvPr>
            <p:ph type="sldNum" idx="12"/>
          </p:nvPr>
        </p:nvSpPr>
        <p:spPr>
          <a:xfrm>
            <a:off x="10446615" y="5956137"/>
            <a:ext cx="116419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2B60AE"/>
                </a:solidFill>
                <a:latin typeface="Gill Sans"/>
                <a:ea typeface="Gill Sans"/>
                <a:cs typeface="Gill Sans"/>
                <a:sym typeface="Gill Sans"/>
              </a:defRPr>
            </a:lvl1pPr>
            <a:lvl2pPr marL="0" lvl="1" indent="0" algn="r">
              <a:spcBef>
                <a:spcPts val="0"/>
              </a:spcBef>
              <a:buNone/>
              <a:defRPr sz="900">
                <a:solidFill>
                  <a:srgbClr val="2B60AE"/>
                </a:solidFill>
                <a:latin typeface="Gill Sans"/>
                <a:ea typeface="Gill Sans"/>
                <a:cs typeface="Gill Sans"/>
                <a:sym typeface="Gill Sans"/>
              </a:defRPr>
            </a:lvl2pPr>
            <a:lvl3pPr marL="0" lvl="2" indent="0" algn="r">
              <a:spcBef>
                <a:spcPts val="0"/>
              </a:spcBef>
              <a:buNone/>
              <a:defRPr sz="900">
                <a:solidFill>
                  <a:srgbClr val="2B60AE"/>
                </a:solidFill>
                <a:latin typeface="Gill Sans"/>
                <a:ea typeface="Gill Sans"/>
                <a:cs typeface="Gill Sans"/>
                <a:sym typeface="Gill Sans"/>
              </a:defRPr>
            </a:lvl3pPr>
            <a:lvl4pPr marL="0" lvl="3" indent="0" algn="r">
              <a:spcBef>
                <a:spcPts val="0"/>
              </a:spcBef>
              <a:buNone/>
              <a:defRPr sz="900">
                <a:solidFill>
                  <a:srgbClr val="2B60AE"/>
                </a:solidFill>
                <a:latin typeface="Gill Sans"/>
                <a:ea typeface="Gill Sans"/>
                <a:cs typeface="Gill Sans"/>
                <a:sym typeface="Gill Sans"/>
              </a:defRPr>
            </a:lvl4pPr>
            <a:lvl5pPr marL="0" lvl="4" indent="0" algn="r">
              <a:spcBef>
                <a:spcPts val="0"/>
              </a:spcBef>
              <a:buNone/>
              <a:defRPr sz="900">
                <a:solidFill>
                  <a:srgbClr val="2B60AE"/>
                </a:solidFill>
                <a:latin typeface="Gill Sans"/>
                <a:ea typeface="Gill Sans"/>
                <a:cs typeface="Gill Sans"/>
                <a:sym typeface="Gill Sans"/>
              </a:defRPr>
            </a:lvl5pPr>
            <a:lvl6pPr marL="0" lvl="5" indent="0" algn="r">
              <a:spcBef>
                <a:spcPts val="0"/>
              </a:spcBef>
              <a:buNone/>
              <a:defRPr sz="900">
                <a:solidFill>
                  <a:srgbClr val="2B60AE"/>
                </a:solidFill>
                <a:latin typeface="Gill Sans"/>
                <a:ea typeface="Gill Sans"/>
                <a:cs typeface="Gill Sans"/>
                <a:sym typeface="Gill Sans"/>
              </a:defRPr>
            </a:lvl6pPr>
            <a:lvl7pPr marL="0" lvl="6" indent="0" algn="r">
              <a:spcBef>
                <a:spcPts val="0"/>
              </a:spcBef>
              <a:buNone/>
              <a:defRPr sz="900">
                <a:solidFill>
                  <a:srgbClr val="2B60AE"/>
                </a:solidFill>
                <a:latin typeface="Gill Sans"/>
                <a:ea typeface="Gill Sans"/>
                <a:cs typeface="Gill Sans"/>
                <a:sym typeface="Gill Sans"/>
              </a:defRPr>
            </a:lvl7pPr>
            <a:lvl8pPr marL="0" lvl="7" indent="0" algn="r">
              <a:spcBef>
                <a:spcPts val="0"/>
              </a:spcBef>
              <a:buNone/>
              <a:defRPr sz="900">
                <a:solidFill>
                  <a:srgbClr val="2B60AE"/>
                </a:solidFill>
                <a:latin typeface="Gill Sans"/>
                <a:ea typeface="Gill Sans"/>
                <a:cs typeface="Gill Sans"/>
                <a:sym typeface="Gill Sans"/>
              </a:defRPr>
            </a:lvl8pPr>
            <a:lvl9pPr marL="0" lvl="8" indent="0" algn="r">
              <a:spcBef>
                <a:spcPts val="0"/>
              </a:spcBef>
              <a:buNone/>
              <a:defRPr sz="900">
                <a:solidFill>
                  <a:srgbClr val="2B60AE"/>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solidFill>
                <a:schemeClr val="lt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01"/>
        <p:cNvGrpSpPr/>
        <p:nvPr/>
      </p:nvGrpSpPr>
      <p:grpSpPr>
        <a:xfrm>
          <a:off x="0" y="0"/>
          <a:ext cx="0" cy="0"/>
          <a:chOff x="0" y="0"/>
          <a:chExt cx="0" cy="0"/>
        </a:xfrm>
      </p:grpSpPr>
      <p:sp>
        <p:nvSpPr>
          <p:cNvPr id="102" name="Google Shape;102;p49"/>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9366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49"/>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49"/>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solidFill>
                <a:schemeClr val="lt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38"/>
          <p:cNvSpPr/>
          <p:nvPr/>
        </p:nvSpPr>
        <p:spPr>
          <a:xfrm>
            <a:off x="440683"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8"/>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9366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8"/>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8"/>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8"/>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31"/>
        <p:cNvGrpSpPr/>
        <p:nvPr/>
      </p:nvGrpSpPr>
      <p:grpSpPr>
        <a:xfrm>
          <a:off x="0" y="0"/>
          <a:ext cx="0" cy="0"/>
          <a:chOff x="0" y="0"/>
          <a:chExt cx="0" cy="0"/>
        </a:xfrm>
      </p:grpSpPr>
      <p:sp>
        <p:nvSpPr>
          <p:cNvPr id="32" name="Google Shape;32;p39"/>
          <p:cNvSpPr/>
          <p:nvPr/>
        </p:nvSpPr>
        <p:spPr>
          <a:xfrm>
            <a:off x="470647" y="726141"/>
            <a:ext cx="3617259" cy="5607424"/>
          </a:xfrm>
          <a:prstGeom prst="rect">
            <a:avLst/>
          </a:prstGeom>
          <a:solidFill>
            <a:schemeClr val="accent1"/>
          </a:solidFill>
          <a:ln w="22225" cap="rnd" cmpd="sng">
            <a:solidFill>
              <a:srgbClr val="12274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33" name="Google Shape;33;p39"/>
          <p:cNvSpPr txBox="1">
            <a:spLocks noGrp="1"/>
          </p:cNvSpPr>
          <p:nvPr>
            <p:ph type="body" idx="1"/>
          </p:nvPr>
        </p:nvSpPr>
        <p:spPr>
          <a:xfrm>
            <a:off x="4370294" y="1113765"/>
            <a:ext cx="7240515" cy="4747286"/>
          </a:xfrm>
          <a:prstGeom prst="rect">
            <a:avLst/>
          </a:prstGeom>
          <a:noFill/>
          <a:ln>
            <a:noFill/>
          </a:ln>
        </p:spPr>
        <p:txBody>
          <a:bodyPr spcFirstLastPara="1" wrap="square" lIns="91425" tIns="45700" rIns="91425" bIns="45700" anchor="ctr" anchorCtr="0">
            <a:normAutofit/>
          </a:bodyPr>
          <a:lstStyle>
            <a:lvl1pPr marL="457200" lvl="0" indent="-228600" algn="l">
              <a:spcBef>
                <a:spcPts val="360"/>
              </a:spcBef>
              <a:spcAft>
                <a:spcPts val="0"/>
              </a:spcAft>
              <a:buSzPts val="1656"/>
              <a:buNone/>
              <a:defRPr/>
            </a:lvl1pPr>
            <a:lvl2pPr marL="914400" lvl="1" indent="-228600" algn="l">
              <a:spcBef>
                <a:spcPts val="600"/>
              </a:spcBef>
              <a:spcAft>
                <a:spcPts val="0"/>
              </a:spcAft>
              <a:buSzPts val="1472"/>
              <a:buNone/>
              <a:defRPr/>
            </a:lvl2pPr>
            <a:lvl3pPr marL="1371600" lvl="2" indent="-228600" algn="l">
              <a:spcBef>
                <a:spcPts val="600"/>
              </a:spcBef>
              <a:spcAft>
                <a:spcPts val="0"/>
              </a:spcAft>
              <a:buSzPts val="1288"/>
              <a:buNone/>
              <a:defRPr/>
            </a:lvl3pPr>
            <a:lvl4pPr marL="1828800" lvl="3" indent="-228600" algn="l">
              <a:spcBef>
                <a:spcPts val="600"/>
              </a:spcBef>
              <a:spcAft>
                <a:spcPts val="0"/>
              </a:spcAft>
              <a:buSzPts val="1104"/>
              <a:buNone/>
              <a:defRPr/>
            </a:lvl4pPr>
            <a:lvl5pPr marL="2286000" lvl="4" indent="-228600" algn="l">
              <a:spcBef>
                <a:spcPts val="600"/>
              </a:spcBef>
              <a:spcAft>
                <a:spcPts val="0"/>
              </a:spcAft>
              <a:buSzPts val="1104"/>
              <a:buNone/>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34" name="Google Shape;34;p39"/>
          <p:cNvSpPr txBox="1">
            <a:spLocks noGrp="1"/>
          </p:cNvSpPr>
          <p:nvPr>
            <p:ph type="ctrTitle"/>
          </p:nvPr>
        </p:nvSpPr>
        <p:spPr>
          <a:xfrm>
            <a:off x="648426" y="1020431"/>
            <a:ext cx="3251221" cy="352467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3600"/>
              <a:buFont typeface="Arial"/>
              <a:buNone/>
              <a:defRPr sz="36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5"/>
        <p:cNvGrpSpPr/>
        <p:nvPr/>
      </p:nvGrpSpPr>
      <p:grpSpPr>
        <a:xfrm>
          <a:off x="0" y="0"/>
          <a:ext cx="0" cy="0"/>
          <a:chOff x="0" y="0"/>
          <a:chExt cx="0" cy="0"/>
        </a:xfrm>
      </p:grpSpPr>
      <p:sp>
        <p:nvSpPr>
          <p:cNvPr id="36" name="Google Shape;36;p40"/>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40"/>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800"/>
              <a:buFont typeface="Arial"/>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0"/>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39" name="Google Shape;39;p40"/>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40"/>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40"/>
          <p:cNvSpPr txBox="1">
            <a:spLocks noGrp="1"/>
          </p:cNvSpPr>
          <p:nvPr>
            <p:ph type="sldNum" idx="12"/>
          </p:nvPr>
        </p:nvSpPr>
        <p:spPr>
          <a:xfrm>
            <a:off x="10558300" y="5956137"/>
            <a:ext cx="105250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solidFill>
                <a:schemeClr val="lt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2"/>
        <p:cNvGrpSpPr/>
        <p:nvPr/>
      </p:nvGrpSpPr>
      <p:grpSpPr>
        <a:xfrm>
          <a:off x="0" y="0"/>
          <a:ext cx="0" cy="0"/>
          <a:chOff x="0" y="0"/>
          <a:chExt cx="0" cy="0"/>
        </a:xfrm>
      </p:grpSpPr>
      <p:sp>
        <p:nvSpPr>
          <p:cNvPr id="43" name="Google Shape;43;p41"/>
          <p:cNvSpPr/>
          <p:nvPr/>
        </p:nvSpPr>
        <p:spPr>
          <a:xfrm>
            <a:off x="447817" y="5141974"/>
            <a:ext cx="11290860"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1"/>
          <p:cNvSpPr txBox="1">
            <a:spLocks noGrp="1"/>
          </p:cNvSpPr>
          <p:nvPr>
            <p:ph type="title"/>
          </p:nvPr>
        </p:nvSpPr>
        <p:spPr>
          <a:xfrm>
            <a:off x="581193" y="3043910"/>
            <a:ext cx="11029615" cy="1497507"/>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Arial"/>
              <a:buNone/>
              <a:defRPr sz="3600" b="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41"/>
          <p:cNvSpPr txBox="1">
            <a:spLocks noGrp="1"/>
          </p:cNvSpPr>
          <p:nvPr>
            <p:ph type="body" idx="1"/>
          </p:nvPr>
        </p:nvSpPr>
        <p:spPr>
          <a:xfrm>
            <a:off x="581192" y="4541417"/>
            <a:ext cx="11029615" cy="600556"/>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SzPts val="1656"/>
              <a:buNone/>
              <a:defRPr sz="1800" cap="none">
                <a:solidFill>
                  <a:schemeClr val="accent2"/>
                </a:solidFill>
              </a:defRPr>
            </a:lvl1pPr>
            <a:lvl2pPr marL="914400" lvl="1" indent="-228600" algn="l">
              <a:spcBef>
                <a:spcPts val="600"/>
              </a:spcBef>
              <a:spcAft>
                <a:spcPts val="0"/>
              </a:spcAft>
              <a:buSzPts val="1656"/>
              <a:buNone/>
              <a:defRPr sz="1800">
                <a:solidFill>
                  <a:srgbClr val="898E9C"/>
                </a:solidFill>
              </a:defRPr>
            </a:lvl2pPr>
            <a:lvl3pPr marL="1371600" lvl="2" indent="-228600" algn="l">
              <a:spcBef>
                <a:spcPts val="600"/>
              </a:spcBef>
              <a:spcAft>
                <a:spcPts val="0"/>
              </a:spcAft>
              <a:buSzPts val="1472"/>
              <a:buNone/>
              <a:defRPr sz="1600">
                <a:solidFill>
                  <a:srgbClr val="898E9C"/>
                </a:solidFill>
              </a:defRPr>
            </a:lvl3pPr>
            <a:lvl4pPr marL="1828800" lvl="3" indent="-228600" algn="l">
              <a:spcBef>
                <a:spcPts val="600"/>
              </a:spcBef>
              <a:spcAft>
                <a:spcPts val="0"/>
              </a:spcAft>
              <a:buSzPts val="1288"/>
              <a:buNone/>
              <a:defRPr sz="1400">
                <a:solidFill>
                  <a:srgbClr val="898E9C"/>
                </a:solidFill>
              </a:defRPr>
            </a:lvl4pPr>
            <a:lvl5pPr marL="2286000" lvl="4" indent="-228600" algn="l">
              <a:spcBef>
                <a:spcPts val="600"/>
              </a:spcBef>
              <a:spcAft>
                <a:spcPts val="0"/>
              </a:spcAft>
              <a:buSzPts val="1288"/>
              <a:buNone/>
              <a:defRPr sz="1400">
                <a:solidFill>
                  <a:srgbClr val="898E9C"/>
                </a:solidFill>
              </a:defRPr>
            </a:lvl5pPr>
            <a:lvl6pPr marL="2743200" lvl="5" indent="-228600" algn="l">
              <a:spcBef>
                <a:spcPts val="600"/>
              </a:spcBef>
              <a:spcAft>
                <a:spcPts val="0"/>
              </a:spcAft>
              <a:buSzPts val="1288"/>
              <a:buNone/>
              <a:defRPr sz="1400">
                <a:solidFill>
                  <a:srgbClr val="898E9C"/>
                </a:solidFill>
              </a:defRPr>
            </a:lvl6pPr>
            <a:lvl7pPr marL="3200400" lvl="6" indent="-228600" algn="l">
              <a:spcBef>
                <a:spcPts val="600"/>
              </a:spcBef>
              <a:spcAft>
                <a:spcPts val="0"/>
              </a:spcAft>
              <a:buSzPts val="1288"/>
              <a:buNone/>
              <a:defRPr sz="1400">
                <a:solidFill>
                  <a:srgbClr val="898E9C"/>
                </a:solidFill>
              </a:defRPr>
            </a:lvl7pPr>
            <a:lvl8pPr marL="3657600" lvl="7" indent="-228600" algn="l">
              <a:spcBef>
                <a:spcPts val="600"/>
              </a:spcBef>
              <a:spcAft>
                <a:spcPts val="0"/>
              </a:spcAft>
              <a:buSzPts val="1288"/>
              <a:buNone/>
              <a:defRPr sz="1400">
                <a:solidFill>
                  <a:srgbClr val="898E9C"/>
                </a:solidFill>
              </a:defRPr>
            </a:lvl8pPr>
            <a:lvl9pPr marL="4114800" lvl="8" indent="-228600" algn="l">
              <a:spcBef>
                <a:spcPts val="600"/>
              </a:spcBef>
              <a:spcAft>
                <a:spcPts val="600"/>
              </a:spcAft>
              <a:buSzPts val="1288"/>
              <a:buNone/>
              <a:defRPr sz="1400">
                <a:solidFill>
                  <a:srgbClr val="898E9C"/>
                </a:solidFill>
              </a:defRPr>
            </a:lvl9pPr>
          </a:lstStyle>
          <a:p>
            <a:endParaRPr/>
          </a:p>
        </p:txBody>
      </p:sp>
      <p:sp>
        <p:nvSpPr>
          <p:cNvPr id="46" name="Google Shape;46;p41"/>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2B60A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1"/>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2B60A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1"/>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2B60AE"/>
                </a:solidFill>
                <a:latin typeface="Gill Sans"/>
                <a:ea typeface="Gill Sans"/>
                <a:cs typeface="Gill Sans"/>
                <a:sym typeface="Gill Sans"/>
              </a:defRPr>
            </a:lvl1pPr>
            <a:lvl2pPr marL="0" lvl="1" indent="0" algn="r">
              <a:spcBef>
                <a:spcPts val="0"/>
              </a:spcBef>
              <a:buNone/>
              <a:defRPr sz="900">
                <a:solidFill>
                  <a:srgbClr val="2B60AE"/>
                </a:solidFill>
                <a:latin typeface="Gill Sans"/>
                <a:ea typeface="Gill Sans"/>
                <a:cs typeface="Gill Sans"/>
                <a:sym typeface="Gill Sans"/>
              </a:defRPr>
            </a:lvl2pPr>
            <a:lvl3pPr marL="0" lvl="2" indent="0" algn="r">
              <a:spcBef>
                <a:spcPts val="0"/>
              </a:spcBef>
              <a:buNone/>
              <a:defRPr sz="900">
                <a:solidFill>
                  <a:srgbClr val="2B60AE"/>
                </a:solidFill>
                <a:latin typeface="Gill Sans"/>
                <a:ea typeface="Gill Sans"/>
                <a:cs typeface="Gill Sans"/>
                <a:sym typeface="Gill Sans"/>
              </a:defRPr>
            </a:lvl3pPr>
            <a:lvl4pPr marL="0" lvl="3" indent="0" algn="r">
              <a:spcBef>
                <a:spcPts val="0"/>
              </a:spcBef>
              <a:buNone/>
              <a:defRPr sz="900">
                <a:solidFill>
                  <a:srgbClr val="2B60AE"/>
                </a:solidFill>
                <a:latin typeface="Gill Sans"/>
                <a:ea typeface="Gill Sans"/>
                <a:cs typeface="Gill Sans"/>
                <a:sym typeface="Gill Sans"/>
              </a:defRPr>
            </a:lvl4pPr>
            <a:lvl5pPr marL="0" lvl="4" indent="0" algn="r">
              <a:spcBef>
                <a:spcPts val="0"/>
              </a:spcBef>
              <a:buNone/>
              <a:defRPr sz="900">
                <a:solidFill>
                  <a:srgbClr val="2B60AE"/>
                </a:solidFill>
                <a:latin typeface="Gill Sans"/>
                <a:ea typeface="Gill Sans"/>
                <a:cs typeface="Gill Sans"/>
                <a:sym typeface="Gill Sans"/>
              </a:defRPr>
            </a:lvl5pPr>
            <a:lvl6pPr marL="0" lvl="5" indent="0" algn="r">
              <a:spcBef>
                <a:spcPts val="0"/>
              </a:spcBef>
              <a:buNone/>
              <a:defRPr sz="900">
                <a:solidFill>
                  <a:srgbClr val="2B60AE"/>
                </a:solidFill>
                <a:latin typeface="Gill Sans"/>
                <a:ea typeface="Gill Sans"/>
                <a:cs typeface="Gill Sans"/>
                <a:sym typeface="Gill Sans"/>
              </a:defRPr>
            </a:lvl6pPr>
            <a:lvl7pPr marL="0" lvl="6" indent="0" algn="r">
              <a:spcBef>
                <a:spcPts val="0"/>
              </a:spcBef>
              <a:buNone/>
              <a:defRPr sz="900">
                <a:solidFill>
                  <a:srgbClr val="2B60AE"/>
                </a:solidFill>
                <a:latin typeface="Gill Sans"/>
                <a:ea typeface="Gill Sans"/>
                <a:cs typeface="Gill Sans"/>
                <a:sym typeface="Gill Sans"/>
              </a:defRPr>
            </a:lvl7pPr>
            <a:lvl8pPr marL="0" lvl="7" indent="0" algn="r">
              <a:spcBef>
                <a:spcPts val="0"/>
              </a:spcBef>
              <a:buNone/>
              <a:defRPr sz="900">
                <a:solidFill>
                  <a:srgbClr val="2B60AE"/>
                </a:solidFill>
                <a:latin typeface="Gill Sans"/>
                <a:ea typeface="Gill Sans"/>
                <a:cs typeface="Gill Sans"/>
                <a:sym typeface="Gill Sans"/>
              </a:defRPr>
            </a:lvl8pPr>
            <a:lvl9pPr marL="0" lvl="8" indent="0" algn="r">
              <a:spcBef>
                <a:spcPts val="0"/>
              </a:spcBef>
              <a:buNone/>
              <a:defRPr sz="900">
                <a:solidFill>
                  <a:srgbClr val="2B60AE"/>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9"/>
        <p:cNvGrpSpPr/>
        <p:nvPr/>
      </p:nvGrpSpPr>
      <p:grpSpPr>
        <a:xfrm>
          <a:off x="0" y="0"/>
          <a:ext cx="0" cy="0"/>
          <a:chOff x="0" y="0"/>
          <a:chExt cx="0" cy="0"/>
        </a:xfrm>
      </p:grpSpPr>
      <p:sp>
        <p:nvSpPr>
          <p:cNvPr id="50" name="Google Shape;50;p42"/>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2"/>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9366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2"/>
          <p:cNvSpPr txBox="1">
            <a:spLocks noGrp="1"/>
          </p:cNvSpPr>
          <p:nvPr>
            <p:ph type="body" idx="1"/>
          </p:nvPr>
        </p:nvSpPr>
        <p:spPr>
          <a:xfrm>
            <a:off x="581193" y="2228003"/>
            <a:ext cx="5422390"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53" name="Google Shape;53;p42"/>
          <p:cNvSpPr txBox="1">
            <a:spLocks noGrp="1"/>
          </p:cNvSpPr>
          <p:nvPr>
            <p:ph type="body" idx="2"/>
          </p:nvPr>
        </p:nvSpPr>
        <p:spPr>
          <a:xfrm>
            <a:off x="6188417" y="2228003"/>
            <a:ext cx="5422392" cy="3633047"/>
          </a:xfrm>
          <a:prstGeom prst="rect">
            <a:avLst/>
          </a:prstGeom>
          <a:noFill/>
          <a:ln>
            <a:noFill/>
          </a:ln>
        </p:spPr>
        <p:txBody>
          <a:bodyPr spcFirstLastPara="1" wrap="square" lIns="91425" tIns="45700" rIns="91425" bIns="45700" anchor="ctr"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54" name="Google Shape;54;p42"/>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42"/>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42"/>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7"/>
        <p:cNvGrpSpPr/>
        <p:nvPr/>
      </p:nvGrpSpPr>
      <p:grpSpPr>
        <a:xfrm>
          <a:off x="0" y="0"/>
          <a:ext cx="0" cy="0"/>
          <a:chOff x="0" y="0"/>
          <a:chExt cx="0" cy="0"/>
        </a:xfrm>
      </p:grpSpPr>
      <p:sp>
        <p:nvSpPr>
          <p:cNvPr id="58" name="Google Shape;58;p43"/>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3"/>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9366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3"/>
          <p:cNvSpPr txBox="1">
            <a:spLocks noGrp="1"/>
          </p:cNvSpPr>
          <p:nvPr>
            <p:ph type="body" idx="1"/>
          </p:nvPr>
        </p:nvSpPr>
        <p:spPr>
          <a:xfrm>
            <a:off x="887219" y="2250892"/>
            <a:ext cx="5087075" cy="536005"/>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61" name="Google Shape;61;p43"/>
          <p:cNvSpPr txBox="1">
            <a:spLocks noGrp="1"/>
          </p:cNvSpPr>
          <p:nvPr>
            <p:ph type="body" idx="2"/>
          </p:nvPr>
        </p:nvSpPr>
        <p:spPr>
          <a:xfrm>
            <a:off x="581194"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62" name="Google Shape;62;p43"/>
          <p:cNvSpPr txBox="1">
            <a:spLocks noGrp="1"/>
          </p:cNvSpPr>
          <p:nvPr>
            <p:ph type="body" idx="3"/>
          </p:nvPr>
        </p:nvSpPr>
        <p:spPr>
          <a:xfrm>
            <a:off x="6523735" y="2250892"/>
            <a:ext cx="5087073" cy="553373"/>
          </a:xfrm>
          <a:prstGeom prst="rect">
            <a:avLst/>
          </a:prstGeom>
          <a:noFill/>
          <a:ln>
            <a:noFill/>
          </a:ln>
        </p:spPr>
        <p:txBody>
          <a:bodyPr spcFirstLastPara="1" wrap="square" lIns="91425" tIns="45700" rIns="91425" bIns="45700" anchor="b" anchorCtr="0">
            <a:noAutofit/>
          </a:bodyPr>
          <a:lstStyle>
            <a:lvl1pPr marL="457200" lvl="0" indent="-228600" algn="l">
              <a:spcBef>
                <a:spcPts val="440"/>
              </a:spcBef>
              <a:spcAft>
                <a:spcPts val="0"/>
              </a:spcAft>
              <a:buSzPts val="2024"/>
              <a:buNone/>
              <a:defRPr sz="2200" b="0">
                <a:solidFill>
                  <a:schemeClr val="accent2"/>
                </a:solidFill>
              </a:defRPr>
            </a:lvl1pPr>
            <a:lvl2pPr marL="914400" lvl="1" indent="-228600" algn="l">
              <a:spcBef>
                <a:spcPts val="600"/>
              </a:spcBef>
              <a:spcAft>
                <a:spcPts val="0"/>
              </a:spcAft>
              <a:buSzPts val="1840"/>
              <a:buNone/>
              <a:defRPr sz="2000" b="1"/>
            </a:lvl2pPr>
            <a:lvl3pPr marL="1371600" lvl="2" indent="-228600" algn="l">
              <a:spcBef>
                <a:spcPts val="600"/>
              </a:spcBef>
              <a:spcAft>
                <a:spcPts val="0"/>
              </a:spcAft>
              <a:buSzPts val="1656"/>
              <a:buNone/>
              <a:defRPr sz="1800" b="1"/>
            </a:lvl3pPr>
            <a:lvl4pPr marL="1828800" lvl="3" indent="-228600" algn="l">
              <a:spcBef>
                <a:spcPts val="600"/>
              </a:spcBef>
              <a:spcAft>
                <a:spcPts val="0"/>
              </a:spcAft>
              <a:buSzPts val="1472"/>
              <a:buNone/>
              <a:defRPr sz="1600" b="1"/>
            </a:lvl4pPr>
            <a:lvl5pPr marL="2286000" lvl="4" indent="-228600" algn="l">
              <a:spcBef>
                <a:spcPts val="600"/>
              </a:spcBef>
              <a:spcAft>
                <a:spcPts val="0"/>
              </a:spcAft>
              <a:buSzPts val="1472"/>
              <a:buNone/>
              <a:defRPr sz="1600" b="1"/>
            </a:lvl5pPr>
            <a:lvl6pPr marL="2743200" lvl="5" indent="-228600" algn="l">
              <a:spcBef>
                <a:spcPts val="600"/>
              </a:spcBef>
              <a:spcAft>
                <a:spcPts val="0"/>
              </a:spcAft>
              <a:buSzPts val="1472"/>
              <a:buNone/>
              <a:defRPr sz="1600" b="1"/>
            </a:lvl6pPr>
            <a:lvl7pPr marL="3200400" lvl="6" indent="-228600" algn="l">
              <a:spcBef>
                <a:spcPts val="600"/>
              </a:spcBef>
              <a:spcAft>
                <a:spcPts val="0"/>
              </a:spcAft>
              <a:buSzPts val="1472"/>
              <a:buNone/>
              <a:defRPr sz="1600" b="1"/>
            </a:lvl7pPr>
            <a:lvl8pPr marL="3657600" lvl="7" indent="-228600" algn="l">
              <a:spcBef>
                <a:spcPts val="600"/>
              </a:spcBef>
              <a:spcAft>
                <a:spcPts val="0"/>
              </a:spcAft>
              <a:buSzPts val="1472"/>
              <a:buNone/>
              <a:defRPr sz="1600" b="1"/>
            </a:lvl8pPr>
            <a:lvl9pPr marL="4114800" lvl="8" indent="-228600" algn="l">
              <a:spcBef>
                <a:spcPts val="600"/>
              </a:spcBef>
              <a:spcAft>
                <a:spcPts val="600"/>
              </a:spcAft>
              <a:buSzPts val="1472"/>
              <a:buNone/>
              <a:defRPr sz="1600" b="1"/>
            </a:lvl9pPr>
          </a:lstStyle>
          <a:p>
            <a:endParaRPr/>
          </a:p>
        </p:txBody>
      </p:sp>
      <p:sp>
        <p:nvSpPr>
          <p:cNvPr id="63" name="Google Shape;63;p43"/>
          <p:cNvSpPr txBox="1">
            <a:spLocks noGrp="1"/>
          </p:cNvSpPr>
          <p:nvPr>
            <p:ph type="body" idx="4"/>
          </p:nvPr>
        </p:nvSpPr>
        <p:spPr>
          <a:xfrm>
            <a:off x="6217709"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spcBef>
                <a:spcPts val="360"/>
              </a:spcBef>
              <a:spcAft>
                <a:spcPts val="0"/>
              </a:spcAft>
              <a:buSzPts val="1656"/>
              <a:buChar char="◼"/>
              <a:defRPr/>
            </a:lvl1pPr>
            <a:lvl2pPr marL="914400" lvl="1" indent="-333756" algn="l">
              <a:spcBef>
                <a:spcPts val="600"/>
              </a:spcBef>
              <a:spcAft>
                <a:spcPts val="0"/>
              </a:spcAft>
              <a:buSzPts val="1656"/>
              <a:buChar char="◼"/>
              <a:defRPr/>
            </a:lvl2pPr>
            <a:lvl3pPr marL="1371600" lvl="2" indent="-333756" algn="l">
              <a:spcBef>
                <a:spcPts val="600"/>
              </a:spcBef>
              <a:spcAft>
                <a:spcPts val="0"/>
              </a:spcAft>
              <a:buSzPts val="1656"/>
              <a:buChar char="◼"/>
              <a:defRPr/>
            </a:lvl3pPr>
            <a:lvl4pPr marL="1828800" lvl="3" indent="-333756" algn="l">
              <a:spcBef>
                <a:spcPts val="600"/>
              </a:spcBef>
              <a:spcAft>
                <a:spcPts val="0"/>
              </a:spcAft>
              <a:buSzPts val="1656"/>
              <a:buChar char="◼"/>
              <a:defRPr/>
            </a:lvl4pPr>
            <a:lvl5pPr marL="2286000" lvl="4" indent="-333756" algn="l">
              <a:spcBef>
                <a:spcPts val="600"/>
              </a:spcBef>
              <a:spcAft>
                <a:spcPts val="0"/>
              </a:spcAft>
              <a:buSzPts val="1656"/>
              <a:buChar char="◼"/>
              <a:defRPr/>
            </a:lvl5pPr>
            <a:lvl6pPr marL="2743200" lvl="5" indent="-333756" algn="l">
              <a:spcBef>
                <a:spcPts val="600"/>
              </a:spcBef>
              <a:spcAft>
                <a:spcPts val="0"/>
              </a:spcAft>
              <a:buSzPts val="1656"/>
              <a:buChar char="◼"/>
              <a:defRPr/>
            </a:lvl6pPr>
            <a:lvl7pPr marL="3200400" lvl="6" indent="-333756" algn="l">
              <a:spcBef>
                <a:spcPts val="600"/>
              </a:spcBef>
              <a:spcAft>
                <a:spcPts val="0"/>
              </a:spcAft>
              <a:buSzPts val="1656"/>
              <a:buChar char="◼"/>
              <a:defRPr/>
            </a:lvl7pPr>
            <a:lvl8pPr marL="3657600" lvl="7" indent="-333756" algn="l">
              <a:spcBef>
                <a:spcPts val="600"/>
              </a:spcBef>
              <a:spcAft>
                <a:spcPts val="0"/>
              </a:spcAft>
              <a:buSzPts val="1656"/>
              <a:buChar char="◼"/>
              <a:defRPr/>
            </a:lvl8pPr>
            <a:lvl9pPr marL="4114800" lvl="8" indent="-333756" algn="l">
              <a:spcBef>
                <a:spcPts val="600"/>
              </a:spcBef>
              <a:spcAft>
                <a:spcPts val="600"/>
              </a:spcAft>
              <a:buSzPts val="1656"/>
              <a:buChar char="◼"/>
              <a:defRPr/>
            </a:lvl9pPr>
          </a:lstStyle>
          <a:p>
            <a:endParaRPr/>
          </a:p>
        </p:txBody>
      </p:sp>
      <p:sp>
        <p:nvSpPr>
          <p:cNvPr id="64" name="Google Shape;64;p43"/>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43"/>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43"/>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7"/>
        <p:cNvGrpSpPr/>
        <p:nvPr/>
      </p:nvGrpSpPr>
      <p:grpSpPr>
        <a:xfrm>
          <a:off x="0" y="0"/>
          <a:ext cx="0" cy="0"/>
          <a:chOff x="0" y="0"/>
          <a:chExt cx="0" cy="0"/>
        </a:xfrm>
      </p:grpSpPr>
      <p:sp>
        <p:nvSpPr>
          <p:cNvPr id="68" name="Google Shape;68;p44"/>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44"/>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44"/>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1"/>
        <p:cNvGrpSpPr/>
        <p:nvPr/>
      </p:nvGrpSpPr>
      <p:grpSpPr>
        <a:xfrm>
          <a:off x="0" y="0"/>
          <a:ext cx="0" cy="0"/>
          <a:chOff x="0" y="0"/>
          <a:chExt cx="0" cy="0"/>
        </a:xfrm>
      </p:grpSpPr>
      <p:sp>
        <p:nvSpPr>
          <p:cNvPr id="72" name="Google Shape;72;p45"/>
          <p:cNvSpPr/>
          <p:nvPr/>
        </p:nvSpPr>
        <p:spPr>
          <a:xfrm>
            <a:off x="447817" y="5141973"/>
            <a:ext cx="11298200" cy="127470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5"/>
          <p:cNvSpPr txBox="1">
            <a:spLocks noGrp="1"/>
          </p:cNvSpPr>
          <p:nvPr>
            <p:ph type="title"/>
          </p:nvPr>
        </p:nvSpPr>
        <p:spPr>
          <a:xfrm>
            <a:off x="581192" y="5262296"/>
            <a:ext cx="4909445" cy="689514"/>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2B60AE"/>
              </a:buClr>
              <a:buSzPts val="2000"/>
              <a:buFont typeface="Arial"/>
              <a:buNone/>
              <a:defRPr sz="2000" b="0">
                <a:solidFill>
                  <a:srgbClr val="2B60A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45"/>
          <p:cNvSpPr txBox="1">
            <a:spLocks noGrp="1"/>
          </p:cNvSpPr>
          <p:nvPr>
            <p:ph type="body" idx="1"/>
          </p:nvPr>
        </p:nvSpPr>
        <p:spPr>
          <a:xfrm>
            <a:off x="447816" y="601200"/>
            <a:ext cx="11292840" cy="4204800"/>
          </a:xfrm>
          <a:prstGeom prst="rect">
            <a:avLst/>
          </a:prstGeom>
          <a:noFill/>
          <a:ln>
            <a:noFill/>
          </a:ln>
        </p:spPr>
        <p:txBody>
          <a:bodyPr spcFirstLastPara="1" wrap="square" lIns="91425" tIns="45700" rIns="91425" bIns="45700" anchor="ctr" anchorCtr="0">
            <a:normAutofit/>
          </a:bodyPr>
          <a:lstStyle>
            <a:lvl1pPr marL="457200" lvl="0" indent="-345440" algn="l">
              <a:spcBef>
                <a:spcPts val="400"/>
              </a:spcBef>
              <a:spcAft>
                <a:spcPts val="0"/>
              </a:spcAft>
              <a:buSzPts val="1840"/>
              <a:buChar char="◼"/>
              <a:defRPr sz="2000">
                <a:solidFill>
                  <a:schemeClr val="dk2"/>
                </a:solidFill>
              </a:defRPr>
            </a:lvl1pPr>
            <a:lvl2pPr marL="914400" lvl="1" indent="-333756" algn="l">
              <a:spcBef>
                <a:spcPts val="600"/>
              </a:spcBef>
              <a:spcAft>
                <a:spcPts val="0"/>
              </a:spcAft>
              <a:buSzPts val="1656"/>
              <a:buChar char="◼"/>
              <a:defRPr sz="1800">
                <a:solidFill>
                  <a:schemeClr val="dk2"/>
                </a:solidFill>
              </a:defRPr>
            </a:lvl2pPr>
            <a:lvl3pPr marL="1371600" lvl="2" indent="-322072" algn="l">
              <a:spcBef>
                <a:spcPts val="600"/>
              </a:spcBef>
              <a:spcAft>
                <a:spcPts val="0"/>
              </a:spcAft>
              <a:buSzPts val="1472"/>
              <a:buChar char="◼"/>
              <a:defRPr sz="1600">
                <a:solidFill>
                  <a:schemeClr val="dk2"/>
                </a:solidFill>
              </a:defRPr>
            </a:lvl3pPr>
            <a:lvl4pPr marL="1828800" lvl="3" indent="-310388" algn="l">
              <a:spcBef>
                <a:spcPts val="600"/>
              </a:spcBef>
              <a:spcAft>
                <a:spcPts val="0"/>
              </a:spcAft>
              <a:buSzPts val="1288"/>
              <a:buChar char="◼"/>
              <a:defRPr sz="1400">
                <a:solidFill>
                  <a:schemeClr val="dk2"/>
                </a:solidFill>
              </a:defRPr>
            </a:lvl4pPr>
            <a:lvl5pPr marL="2286000" lvl="4" indent="-310388" algn="l">
              <a:spcBef>
                <a:spcPts val="600"/>
              </a:spcBef>
              <a:spcAft>
                <a:spcPts val="0"/>
              </a:spcAft>
              <a:buSzPts val="1288"/>
              <a:buChar char="◼"/>
              <a:defRPr sz="1400">
                <a:solidFill>
                  <a:schemeClr val="dk2"/>
                </a:solidFill>
              </a:defRPr>
            </a:lvl5pPr>
            <a:lvl6pPr marL="2743200" lvl="5" indent="-310388" algn="l">
              <a:spcBef>
                <a:spcPts val="600"/>
              </a:spcBef>
              <a:spcAft>
                <a:spcPts val="0"/>
              </a:spcAft>
              <a:buSzPts val="1288"/>
              <a:buChar char="◼"/>
              <a:defRPr sz="1400">
                <a:solidFill>
                  <a:schemeClr val="dk2"/>
                </a:solidFill>
              </a:defRPr>
            </a:lvl6pPr>
            <a:lvl7pPr marL="3200400" lvl="6" indent="-310388" algn="l">
              <a:spcBef>
                <a:spcPts val="600"/>
              </a:spcBef>
              <a:spcAft>
                <a:spcPts val="0"/>
              </a:spcAft>
              <a:buSzPts val="1288"/>
              <a:buChar char="◼"/>
              <a:defRPr sz="1400">
                <a:solidFill>
                  <a:schemeClr val="dk2"/>
                </a:solidFill>
              </a:defRPr>
            </a:lvl7pPr>
            <a:lvl8pPr marL="3657600" lvl="7" indent="-310388" algn="l">
              <a:spcBef>
                <a:spcPts val="600"/>
              </a:spcBef>
              <a:spcAft>
                <a:spcPts val="0"/>
              </a:spcAft>
              <a:buSzPts val="1288"/>
              <a:buChar char="◼"/>
              <a:defRPr sz="1400">
                <a:solidFill>
                  <a:schemeClr val="dk2"/>
                </a:solidFill>
              </a:defRPr>
            </a:lvl8pPr>
            <a:lvl9pPr marL="4114800" lvl="8" indent="-310388" algn="l">
              <a:spcBef>
                <a:spcPts val="600"/>
              </a:spcBef>
              <a:spcAft>
                <a:spcPts val="600"/>
              </a:spcAft>
              <a:buSzPts val="1288"/>
              <a:buChar char="◼"/>
              <a:defRPr sz="1400">
                <a:solidFill>
                  <a:schemeClr val="dk2"/>
                </a:solidFill>
              </a:defRPr>
            </a:lvl9pPr>
          </a:lstStyle>
          <a:p>
            <a:endParaRPr/>
          </a:p>
        </p:txBody>
      </p:sp>
      <p:sp>
        <p:nvSpPr>
          <p:cNvPr id="75" name="Google Shape;75;p45"/>
          <p:cNvSpPr txBox="1">
            <a:spLocks noGrp="1"/>
          </p:cNvSpPr>
          <p:nvPr>
            <p:ph type="body" idx="2"/>
          </p:nvPr>
        </p:nvSpPr>
        <p:spPr>
          <a:xfrm>
            <a:off x="5740823" y="5262296"/>
            <a:ext cx="5869987" cy="689515"/>
          </a:xfrm>
          <a:prstGeom prst="rect">
            <a:avLst/>
          </a:prstGeom>
          <a:noFill/>
          <a:ln>
            <a:noFill/>
          </a:ln>
        </p:spPr>
        <p:txBody>
          <a:bodyPr spcFirstLastPara="1" wrap="square" lIns="91425" tIns="45700" rIns="91425" bIns="45700" anchor="ctr" anchorCtr="0">
            <a:normAutofit/>
          </a:bodyPr>
          <a:lstStyle>
            <a:lvl1pPr marL="457200" lvl="0" indent="-228600" algn="r">
              <a:spcBef>
                <a:spcPts val="220"/>
              </a:spcBef>
              <a:spcAft>
                <a:spcPts val="0"/>
              </a:spcAft>
              <a:buSzPts val="1012"/>
              <a:buNone/>
              <a:defRPr sz="1100">
                <a:solidFill>
                  <a:schemeClr val="lt1"/>
                </a:solidFill>
              </a:defRPr>
            </a:lvl1pPr>
            <a:lvl2pPr marL="914400" lvl="1" indent="-228600" algn="l">
              <a:spcBef>
                <a:spcPts val="600"/>
              </a:spcBef>
              <a:spcAft>
                <a:spcPts val="0"/>
              </a:spcAft>
              <a:buSzPts val="1012"/>
              <a:buNone/>
              <a:defRPr sz="1100"/>
            </a:lvl2pPr>
            <a:lvl3pPr marL="1371600" lvl="2" indent="-228600" algn="l">
              <a:spcBef>
                <a:spcPts val="600"/>
              </a:spcBef>
              <a:spcAft>
                <a:spcPts val="0"/>
              </a:spcAft>
              <a:buSzPts val="920"/>
              <a:buNone/>
              <a:defRPr sz="1000"/>
            </a:lvl3pPr>
            <a:lvl4pPr marL="1828800" lvl="3" indent="-228600" algn="l">
              <a:spcBef>
                <a:spcPts val="600"/>
              </a:spcBef>
              <a:spcAft>
                <a:spcPts val="0"/>
              </a:spcAft>
              <a:buSzPts val="828"/>
              <a:buNone/>
              <a:defRPr sz="900"/>
            </a:lvl4pPr>
            <a:lvl5pPr marL="2286000" lvl="4" indent="-228600" algn="l">
              <a:spcBef>
                <a:spcPts val="600"/>
              </a:spcBef>
              <a:spcAft>
                <a:spcPts val="0"/>
              </a:spcAft>
              <a:buSzPts val="828"/>
              <a:buNone/>
              <a:defRPr sz="900"/>
            </a:lvl5pPr>
            <a:lvl6pPr marL="2743200" lvl="5" indent="-228600" algn="l">
              <a:spcBef>
                <a:spcPts val="600"/>
              </a:spcBef>
              <a:spcAft>
                <a:spcPts val="0"/>
              </a:spcAft>
              <a:buSzPts val="828"/>
              <a:buNone/>
              <a:defRPr sz="900"/>
            </a:lvl6pPr>
            <a:lvl7pPr marL="3200400" lvl="6" indent="-228600" algn="l">
              <a:spcBef>
                <a:spcPts val="600"/>
              </a:spcBef>
              <a:spcAft>
                <a:spcPts val="0"/>
              </a:spcAft>
              <a:buSzPts val="828"/>
              <a:buNone/>
              <a:defRPr sz="900"/>
            </a:lvl7pPr>
            <a:lvl8pPr marL="3657600" lvl="7" indent="-228600" algn="l">
              <a:spcBef>
                <a:spcPts val="600"/>
              </a:spcBef>
              <a:spcAft>
                <a:spcPts val="0"/>
              </a:spcAft>
              <a:buSzPts val="828"/>
              <a:buNone/>
              <a:defRPr sz="900"/>
            </a:lvl8pPr>
            <a:lvl9pPr marL="4114800" lvl="8" indent="-228600" algn="l">
              <a:spcBef>
                <a:spcPts val="600"/>
              </a:spcBef>
              <a:spcAft>
                <a:spcPts val="600"/>
              </a:spcAft>
              <a:buSzPts val="828"/>
              <a:buNone/>
              <a:defRPr sz="900"/>
            </a:lvl9pPr>
          </a:lstStyle>
          <a:p>
            <a:endParaRPr/>
          </a:p>
        </p:txBody>
      </p:sp>
      <p:sp>
        <p:nvSpPr>
          <p:cNvPr id="76" name="Google Shape;76;p45"/>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2B60A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45"/>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2B60A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5"/>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900">
                <a:solidFill>
                  <a:srgbClr val="2B60AE"/>
                </a:solidFill>
                <a:latin typeface="Gill Sans"/>
                <a:ea typeface="Gill Sans"/>
                <a:cs typeface="Gill Sans"/>
                <a:sym typeface="Gill Sans"/>
              </a:defRPr>
            </a:lvl1pPr>
            <a:lvl2pPr marL="0" lvl="1" indent="0" algn="r">
              <a:spcBef>
                <a:spcPts val="0"/>
              </a:spcBef>
              <a:buNone/>
              <a:defRPr sz="900">
                <a:solidFill>
                  <a:srgbClr val="2B60AE"/>
                </a:solidFill>
                <a:latin typeface="Gill Sans"/>
                <a:ea typeface="Gill Sans"/>
                <a:cs typeface="Gill Sans"/>
                <a:sym typeface="Gill Sans"/>
              </a:defRPr>
            </a:lvl2pPr>
            <a:lvl3pPr marL="0" lvl="2" indent="0" algn="r">
              <a:spcBef>
                <a:spcPts val="0"/>
              </a:spcBef>
              <a:buNone/>
              <a:defRPr sz="900">
                <a:solidFill>
                  <a:srgbClr val="2B60AE"/>
                </a:solidFill>
                <a:latin typeface="Gill Sans"/>
                <a:ea typeface="Gill Sans"/>
                <a:cs typeface="Gill Sans"/>
                <a:sym typeface="Gill Sans"/>
              </a:defRPr>
            </a:lvl3pPr>
            <a:lvl4pPr marL="0" lvl="3" indent="0" algn="r">
              <a:spcBef>
                <a:spcPts val="0"/>
              </a:spcBef>
              <a:buNone/>
              <a:defRPr sz="900">
                <a:solidFill>
                  <a:srgbClr val="2B60AE"/>
                </a:solidFill>
                <a:latin typeface="Gill Sans"/>
                <a:ea typeface="Gill Sans"/>
                <a:cs typeface="Gill Sans"/>
                <a:sym typeface="Gill Sans"/>
              </a:defRPr>
            </a:lvl4pPr>
            <a:lvl5pPr marL="0" lvl="4" indent="0" algn="r">
              <a:spcBef>
                <a:spcPts val="0"/>
              </a:spcBef>
              <a:buNone/>
              <a:defRPr sz="900">
                <a:solidFill>
                  <a:srgbClr val="2B60AE"/>
                </a:solidFill>
                <a:latin typeface="Gill Sans"/>
                <a:ea typeface="Gill Sans"/>
                <a:cs typeface="Gill Sans"/>
                <a:sym typeface="Gill Sans"/>
              </a:defRPr>
            </a:lvl5pPr>
            <a:lvl6pPr marL="0" lvl="5" indent="0" algn="r">
              <a:spcBef>
                <a:spcPts val="0"/>
              </a:spcBef>
              <a:buNone/>
              <a:defRPr sz="900">
                <a:solidFill>
                  <a:srgbClr val="2B60AE"/>
                </a:solidFill>
                <a:latin typeface="Gill Sans"/>
                <a:ea typeface="Gill Sans"/>
                <a:cs typeface="Gill Sans"/>
                <a:sym typeface="Gill Sans"/>
              </a:defRPr>
            </a:lvl6pPr>
            <a:lvl7pPr marL="0" lvl="6" indent="0" algn="r">
              <a:spcBef>
                <a:spcPts val="0"/>
              </a:spcBef>
              <a:buNone/>
              <a:defRPr sz="900">
                <a:solidFill>
                  <a:srgbClr val="2B60AE"/>
                </a:solidFill>
                <a:latin typeface="Gill Sans"/>
                <a:ea typeface="Gill Sans"/>
                <a:cs typeface="Gill Sans"/>
                <a:sym typeface="Gill Sans"/>
              </a:defRPr>
            </a:lvl7pPr>
            <a:lvl8pPr marL="0" lvl="7" indent="0" algn="r">
              <a:spcBef>
                <a:spcPts val="0"/>
              </a:spcBef>
              <a:buNone/>
              <a:defRPr sz="900">
                <a:solidFill>
                  <a:srgbClr val="2B60AE"/>
                </a:solidFill>
                <a:latin typeface="Gill Sans"/>
                <a:ea typeface="Gill Sans"/>
                <a:cs typeface="Gill Sans"/>
                <a:sym typeface="Gill Sans"/>
              </a:defRPr>
            </a:lvl8pPr>
            <a:lvl9pPr marL="0" lvl="8" indent="0" algn="r">
              <a:spcBef>
                <a:spcPts val="0"/>
              </a:spcBef>
              <a:buNone/>
              <a:defRPr sz="900">
                <a:solidFill>
                  <a:srgbClr val="2B60AE"/>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6"/>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rgbClr val="193661"/>
              </a:buClr>
              <a:buSzPts val="2800"/>
              <a:buFont typeface="Arial"/>
              <a:buNone/>
              <a:defRPr sz="2800" b="0" i="0" u="none" strike="noStrike" cap="none">
                <a:solidFill>
                  <a:srgbClr val="19366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 name="Google Shape;11;p36"/>
          <p:cNvSpPr txBox="1">
            <a:spLocks noGrp="1"/>
          </p:cNvSpPr>
          <p:nvPr>
            <p:ph type="body" idx="1"/>
          </p:nvPr>
        </p:nvSpPr>
        <p:spPr>
          <a:xfrm>
            <a:off x="581192" y="2336003"/>
            <a:ext cx="11029616" cy="3522794"/>
          </a:xfrm>
          <a:prstGeom prst="rect">
            <a:avLst/>
          </a:prstGeom>
          <a:noFill/>
          <a:ln>
            <a:noFill/>
          </a:ln>
        </p:spPr>
        <p:txBody>
          <a:bodyPr spcFirstLastPara="1" wrap="square" lIns="91425" tIns="45700" rIns="91425" bIns="45700" anchor="ctr" anchorCtr="0">
            <a:normAutofit/>
          </a:bodyPr>
          <a:lstStyle>
            <a:lvl1pPr marL="457200" marR="0" lvl="0" indent="-333756" algn="l" rtl="0">
              <a:spcBef>
                <a:spcPts val="360"/>
              </a:spcBef>
              <a:spcAft>
                <a:spcPts val="0"/>
              </a:spcAft>
              <a:buClr>
                <a:schemeClr val="accent2"/>
              </a:buClr>
              <a:buSzPts val="1656"/>
              <a:buFont typeface="Noto Sans Symbols"/>
              <a:buChar char="◼"/>
              <a:defRPr sz="1800" b="0" i="0" u="none" strike="noStrike" cap="none">
                <a:solidFill>
                  <a:schemeClr val="dk2"/>
                </a:solidFill>
                <a:latin typeface="Arial"/>
                <a:ea typeface="Arial"/>
                <a:cs typeface="Arial"/>
                <a:sym typeface="Arial"/>
              </a:defRPr>
            </a:lvl1pPr>
            <a:lvl2pPr marL="914400" marR="0" lvl="1" indent="-322072" algn="l" rtl="0">
              <a:spcBef>
                <a:spcPts val="600"/>
              </a:spcBef>
              <a:spcAft>
                <a:spcPts val="0"/>
              </a:spcAft>
              <a:buClr>
                <a:schemeClr val="accent2"/>
              </a:buClr>
              <a:buSzPts val="1472"/>
              <a:buFont typeface="Noto Sans Symbols"/>
              <a:buChar char="◼"/>
              <a:defRPr sz="1600" b="0" i="0" u="none" strike="noStrike" cap="none">
                <a:solidFill>
                  <a:schemeClr val="dk2"/>
                </a:solidFill>
                <a:latin typeface="Arial"/>
                <a:ea typeface="Arial"/>
                <a:cs typeface="Arial"/>
                <a:sym typeface="Arial"/>
              </a:defRPr>
            </a:lvl2pPr>
            <a:lvl3pPr marL="1371600" marR="0" lvl="2" indent="-310388" algn="l" rtl="0">
              <a:spcBef>
                <a:spcPts val="600"/>
              </a:spcBef>
              <a:spcAft>
                <a:spcPts val="0"/>
              </a:spcAft>
              <a:buClr>
                <a:schemeClr val="accent2"/>
              </a:buClr>
              <a:buSzPts val="1288"/>
              <a:buFont typeface="Noto Sans Symbols"/>
              <a:buChar char="◼"/>
              <a:defRPr sz="1400" b="0" i="0" u="none" strike="noStrike" cap="none">
                <a:solidFill>
                  <a:schemeClr val="dk2"/>
                </a:solidFill>
                <a:latin typeface="Arial"/>
                <a:ea typeface="Arial"/>
                <a:cs typeface="Arial"/>
                <a:sym typeface="Arial"/>
              </a:defRPr>
            </a:lvl3pPr>
            <a:lvl4pPr marL="1828800" marR="0" lvl="3"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Arial"/>
                <a:ea typeface="Arial"/>
                <a:cs typeface="Arial"/>
                <a:sym typeface="Arial"/>
              </a:defRPr>
            </a:lvl4pPr>
            <a:lvl5pPr marL="2286000" marR="0" lvl="4"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Arial"/>
                <a:ea typeface="Arial"/>
                <a:cs typeface="Arial"/>
                <a:sym typeface="Arial"/>
              </a:defRPr>
            </a:lvl5pPr>
            <a:lvl6pPr marL="2743200" marR="0" lvl="5"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6pPr>
            <a:lvl7pPr marL="3200400" marR="0" lvl="6"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7pPr>
            <a:lvl8pPr marL="3657600" marR="0" lvl="7"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8pPr>
            <a:lvl9pPr marL="4114800" marR="0" lvl="8" indent="-298703" algn="l" rtl="0">
              <a:spcBef>
                <a:spcPts val="600"/>
              </a:spcBef>
              <a:spcAft>
                <a:spcPts val="60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9pPr>
          </a:lstStyle>
          <a:p>
            <a:endParaRPr/>
          </a:p>
        </p:txBody>
      </p:sp>
      <p:sp>
        <p:nvSpPr>
          <p:cNvPr id="12" name="Google Shape;12;p36"/>
          <p:cNvSpPr txBox="1">
            <a:spLocks noGrp="1"/>
          </p:cNvSpPr>
          <p:nvPr>
            <p:ph type="dt" idx="10"/>
          </p:nvPr>
        </p:nvSpPr>
        <p:spPr>
          <a:xfrm>
            <a:off x="7605951" y="5956137"/>
            <a:ext cx="284479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3" name="Google Shape;13;p36"/>
          <p:cNvSpPr txBox="1">
            <a:spLocks noGrp="1"/>
          </p:cNvSpPr>
          <p:nvPr>
            <p:ph type="ftr" idx="11"/>
          </p:nvPr>
        </p:nvSpPr>
        <p:spPr>
          <a:xfrm>
            <a:off x="581192" y="5951811"/>
            <a:ext cx="691721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4" name="Google Shape;14;p36"/>
          <p:cNvSpPr txBox="1">
            <a:spLocks noGrp="1"/>
          </p:cNvSpPr>
          <p:nvPr>
            <p:ph type="sldNum" idx="12"/>
          </p:nvPr>
        </p:nvSpPr>
        <p:spPr>
          <a:xfrm>
            <a:off x="10558300" y="5956137"/>
            <a:ext cx="105251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2"/>
                </a:solidFill>
                <a:latin typeface="Gill Sans"/>
                <a:ea typeface="Gill Sans"/>
                <a:cs typeface="Gill Sans"/>
                <a:sym typeface="Gill Sans"/>
              </a:defRPr>
            </a:lvl1pPr>
            <a:lvl2pPr marL="0" marR="0" lvl="1" indent="0" algn="r" rtl="0">
              <a:spcBef>
                <a:spcPts val="0"/>
              </a:spcBef>
              <a:buNone/>
              <a:defRPr sz="900" b="0" i="0" u="none" strike="noStrike" cap="none">
                <a:solidFill>
                  <a:schemeClr val="accent2"/>
                </a:solidFill>
                <a:latin typeface="Gill Sans"/>
                <a:ea typeface="Gill Sans"/>
                <a:cs typeface="Gill Sans"/>
                <a:sym typeface="Gill Sans"/>
              </a:defRPr>
            </a:lvl2pPr>
            <a:lvl3pPr marL="0" marR="0" lvl="2" indent="0" algn="r" rtl="0">
              <a:spcBef>
                <a:spcPts val="0"/>
              </a:spcBef>
              <a:buNone/>
              <a:defRPr sz="900" b="0" i="0" u="none" strike="noStrike" cap="none">
                <a:solidFill>
                  <a:schemeClr val="accent2"/>
                </a:solidFill>
                <a:latin typeface="Gill Sans"/>
                <a:ea typeface="Gill Sans"/>
                <a:cs typeface="Gill Sans"/>
                <a:sym typeface="Gill Sans"/>
              </a:defRPr>
            </a:lvl3pPr>
            <a:lvl4pPr marL="0" marR="0" lvl="3" indent="0" algn="r" rtl="0">
              <a:spcBef>
                <a:spcPts val="0"/>
              </a:spcBef>
              <a:buNone/>
              <a:defRPr sz="900" b="0" i="0" u="none" strike="noStrike" cap="none">
                <a:solidFill>
                  <a:schemeClr val="accent2"/>
                </a:solidFill>
                <a:latin typeface="Gill Sans"/>
                <a:ea typeface="Gill Sans"/>
                <a:cs typeface="Gill Sans"/>
                <a:sym typeface="Gill Sans"/>
              </a:defRPr>
            </a:lvl4pPr>
            <a:lvl5pPr marL="0" marR="0" lvl="4" indent="0" algn="r" rtl="0">
              <a:spcBef>
                <a:spcPts val="0"/>
              </a:spcBef>
              <a:buNone/>
              <a:defRPr sz="900" b="0" i="0" u="none" strike="noStrike" cap="none">
                <a:solidFill>
                  <a:schemeClr val="accent2"/>
                </a:solidFill>
                <a:latin typeface="Gill Sans"/>
                <a:ea typeface="Gill Sans"/>
                <a:cs typeface="Gill Sans"/>
                <a:sym typeface="Gill Sans"/>
              </a:defRPr>
            </a:lvl5pPr>
            <a:lvl6pPr marL="0" marR="0" lvl="5" indent="0" algn="r" rtl="0">
              <a:spcBef>
                <a:spcPts val="0"/>
              </a:spcBef>
              <a:buNone/>
              <a:defRPr sz="900" b="0" i="0" u="none" strike="noStrike" cap="none">
                <a:solidFill>
                  <a:schemeClr val="accent2"/>
                </a:solidFill>
                <a:latin typeface="Gill Sans"/>
                <a:ea typeface="Gill Sans"/>
                <a:cs typeface="Gill Sans"/>
                <a:sym typeface="Gill Sans"/>
              </a:defRPr>
            </a:lvl6pPr>
            <a:lvl7pPr marL="0" marR="0" lvl="6" indent="0" algn="r" rtl="0">
              <a:spcBef>
                <a:spcPts val="0"/>
              </a:spcBef>
              <a:buNone/>
              <a:defRPr sz="900" b="0" i="0" u="none" strike="noStrike" cap="none">
                <a:solidFill>
                  <a:schemeClr val="accent2"/>
                </a:solidFill>
                <a:latin typeface="Gill Sans"/>
                <a:ea typeface="Gill Sans"/>
                <a:cs typeface="Gill Sans"/>
                <a:sym typeface="Gill Sans"/>
              </a:defRPr>
            </a:lvl7pPr>
            <a:lvl8pPr marL="0" marR="0" lvl="7" indent="0" algn="r" rtl="0">
              <a:spcBef>
                <a:spcPts val="0"/>
              </a:spcBef>
              <a:buNone/>
              <a:defRPr sz="900" b="0" i="0" u="none" strike="noStrike" cap="none">
                <a:solidFill>
                  <a:schemeClr val="accent2"/>
                </a:solidFill>
                <a:latin typeface="Gill Sans"/>
                <a:ea typeface="Gill Sans"/>
                <a:cs typeface="Gill Sans"/>
                <a:sym typeface="Gill Sans"/>
              </a:defRPr>
            </a:lvl8pPr>
            <a:lvl9pPr marL="0" marR="0" lvl="8" indent="0" algn="r" rtl="0">
              <a:spcBef>
                <a:spcPts val="0"/>
              </a:spcBef>
              <a:buNone/>
              <a:defRPr sz="900" b="0" i="0" u="none" strike="noStrike" cap="none">
                <a:solidFill>
                  <a:schemeClr val="accent2"/>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solidFill>
                <a:schemeClr val="lt1"/>
              </a:solidFill>
            </a:endParaRPr>
          </a:p>
        </p:txBody>
      </p:sp>
      <p:sp>
        <p:nvSpPr>
          <p:cNvPr id="15" name="Google Shape;15;p36"/>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6"/>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6"/>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1"/>
          <p:cNvSpPr/>
          <p:nvPr/>
        </p:nvSpPr>
        <p:spPr>
          <a:xfrm>
            <a:off x="0" y="638175"/>
            <a:ext cx="12191999" cy="621982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10" name="Google Shape;110;p1"/>
          <p:cNvSpPr/>
          <p:nvPr/>
        </p:nvSpPr>
        <p:spPr>
          <a:xfrm>
            <a:off x="8052600" y="723888"/>
            <a:ext cx="3703200" cy="566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
          <p:cNvSpPr txBox="1">
            <a:spLocks noGrp="1"/>
          </p:cNvSpPr>
          <p:nvPr>
            <p:ph type="ctrTitle"/>
          </p:nvPr>
        </p:nvSpPr>
        <p:spPr>
          <a:xfrm>
            <a:off x="8296275" y="1419225"/>
            <a:ext cx="3081576" cy="1965325"/>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3200"/>
              <a:buFont typeface="Arial"/>
              <a:buNone/>
            </a:pPr>
            <a:r>
              <a:rPr lang="en-US" sz="5200" b="1">
                <a:solidFill>
                  <a:srgbClr val="FFDF00"/>
                </a:solidFill>
                <a:latin typeface="Arial"/>
                <a:ea typeface="Arial"/>
                <a:cs typeface="Arial"/>
                <a:sym typeface="Arial"/>
              </a:rPr>
              <a:t>WEEK 1</a:t>
            </a:r>
            <a:endParaRPr sz="5600">
              <a:solidFill>
                <a:srgbClr val="FFDF00"/>
              </a:solidFill>
            </a:endParaRPr>
          </a:p>
        </p:txBody>
      </p:sp>
      <p:sp>
        <p:nvSpPr>
          <p:cNvPr id="112" name="Google Shape;112;p1"/>
          <p:cNvSpPr txBox="1">
            <a:spLocks noGrp="1"/>
          </p:cNvSpPr>
          <p:nvPr>
            <p:ph type="sldNum" idx="12"/>
          </p:nvPr>
        </p:nvSpPr>
        <p:spPr>
          <a:xfrm>
            <a:off x="10558300" y="6400800"/>
            <a:ext cx="1016440" cy="365125"/>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1</a:t>
            </a:fld>
            <a:endParaRPr/>
          </a:p>
        </p:txBody>
      </p:sp>
      <p:pic>
        <p:nvPicPr>
          <p:cNvPr id="113" name="Google Shape;113;p1" descr="A picture containing drawing&#10;&#10;Description automatically generated"/>
          <p:cNvPicPr preferRelativeResize="0"/>
          <p:nvPr/>
        </p:nvPicPr>
        <p:blipFill rotWithShape="1">
          <a:blip r:embed="rId3">
            <a:alphaModFix/>
          </a:blip>
          <a:srcRect/>
          <a:stretch/>
        </p:blipFill>
        <p:spPr>
          <a:xfrm>
            <a:off x="8377391" y="5438775"/>
            <a:ext cx="2103460" cy="467435"/>
          </a:xfrm>
          <a:prstGeom prst="rect">
            <a:avLst/>
          </a:prstGeom>
          <a:noFill/>
          <a:ln>
            <a:noFill/>
          </a:ln>
        </p:spPr>
      </p:pic>
      <p:sp>
        <p:nvSpPr>
          <p:cNvPr id="114" name="Google Shape;114;p1"/>
          <p:cNvSpPr/>
          <p:nvPr/>
        </p:nvSpPr>
        <p:spPr>
          <a:xfrm>
            <a:off x="446532" y="723899"/>
            <a:ext cx="7486505" cy="5666666"/>
          </a:xfrm>
          <a:prstGeom prst="rect">
            <a:avLst/>
          </a:prstGeom>
          <a:solidFill>
            <a:srgbClr val="FFD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15" name="Google Shape;115;p1"/>
          <p:cNvSpPr txBox="1">
            <a:spLocks noGrp="1"/>
          </p:cNvSpPr>
          <p:nvPr>
            <p:ph type="subTitle" idx="1"/>
          </p:nvPr>
        </p:nvSpPr>
        <p:spPr>
          <a:xfrm>
            <a:off x="8296275" y="3505095"/>
            <a:ext cx="3081576" cy="173365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3680"/>
              <a:buNone/>
            </a:pPr>
            <a:r>
              <a:rPr lang="en-US" sz="4000" cap="none">
                <a:solidFill>
                  <a:schemeClr val="lt1"/>
                </a:solidFill>
                <a:latin typeface="Arial"/>
                <a:ea typeface="Arial"/>
                <a:cs typeface="Arial"/>
                <a:sym typeface="Arial"/>
              </a:rPr>
              <a:t>More Than </a:t>
            </a:r>
            <a:endParaRPr sz="4000" cap="none">
              <a:solidFill>
                <a:schemeClr val="lt1"/>
              </a:solidFill>
              <a:latin typeface="Arial"/>
              <a:ea typeface="Arial"/>
              <a:cs typeface="Arial"/>
              <a:sym typeface="Arial"/>
            </a:endParaRPr>
          </a:p>
          <a:p>
            <a:pPr marL="0" lvl="0" indent="0" algn="l" rtl="0">
              <a:spcBef>
                <a:spcPts val="0"/>
              </a:spcBef>
              <a:spcAft>
                <a:spcPts val="0"/>
              </a:spcAft>
              <a:buSzPts val="3680"/>
              <a:buNone/>
            </a:pPr>
            <a:r>
              <a:rPr lang="en-US" sz="4000">
                <a:solidFill>
                  <a:schemeClr val="lt1"/>
                </a:solidFill>
              </a:rPr>
              <a:t>a</a:t>
            </a:r>
            <a:r>
              <a:rPr lang="en-US" sz="4000" cap="none">
                <a:solidFill>
                  <a:schemeClr val="lt1"/>
                </a:solidFill>
                <a:latin typeface="Arial"/>
                <a:ea typeface="Arial"/>
                <a:cs typeface="Arial"/>
                <a:sym typeface="Arial"/>
              </a:rPr>
              <a:t> Man</a:t>
            </a:r>
            <a:endParaRPr/>
          </a:p>
        </p:txBody>
      </p:sp>
      <p:pic>
        <p:nvPicPr>
          <p:cNvPr id="116" name="Google Shape;116;p1"/>
          <p:cNvPicPr preferRelativeResize="0"/>
          <p:nvPr/>
        </p:nvPicPr>
        <p:blipFill rotWithShape="1">
          <a:blip r:embed="rId4">
            <a:alphaModFix/>
          </a:blip>
          <a:srcRect l="907" r="4538"/>
          <a:stretch/>
        </p:blipFill>
        <p:spPr>
          <a:xfrm>
            <a:off x="446525" y="723900"/>
            <a:ext cx="7677925" cy="56666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3"/>
        <p:cNvGrpSpPr/>
        <p:nvPr/>
      </p:nvGrpSpPr>
      <p:grpSpPr>
        <a:xfrm>
          <a:off x="0" y="0"/>
          <a:ext cx="0" cy="0"/>
          <a:chOff x="0" y="0"/>
          <a:chExt cx="0" cy="0"/>
        </a:xfrm>
      </p:grpSpPr>
      <p:sp>
        <p:nvSpPr>
          <p:cNvPr id="244" name="Google Shape;244;g10a3364f580_0_12"/>
          <p:cNvSpPr/>
          <p:nvPr/>
        </p:nvSpPr>
        <p:spPr>
          <a:xfrm>
            <a:off x="0" y="638175"/>
            <a:ext cx="12192000" cy="621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45" name="Google Shape;245;g10a3364f580_0_12"/>
          <p:cNvSpPr/>
          <p:nvPr/>
        </p:nvSpPr>
        <p:spPr>
          <a:xfrm>
            <a:off x="8042150" y="723975"/>
            <a:ext cx="3703200" cy="566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g10a3364f580_0_12"/>
          <p:cNvSpPr txBox="1">
            <a:spLocks noGrp="1"/>
          </p:cNvSpPr>
          <p:nvPr>
            <p:ph type="ctrTitle"/>
          </p:nvPr>
        </p:nvSpPr>
        <p:spPr>
          <a:xfrm>
            <a:off x="8296275" y="1419225"/>
            <a:ext cx="3081600" cy="19653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3200"/>
              <a:buFont typeface="Arial"/>
              <a:buNone/>
            </a:pPr>
            <a:r>
              <a:rPr lang="en-US" sz="5200" b="1">
                <a:solidFill>
                  <a:srgbClr val="FFDF00"/>
                </a:solidFill>
                <a:latin typeface="Arial"/>
                <a:ea typeface="Arial"/>
                <a:cs typeface="Arial"/>
                <a:sym typeface="Arial"/>
              </a:rPr>
              <a:t>WEEK </a:t>
            </a:r>
            <a:r>
              <a:rPr lang="en-US" sz="5200" b="1">
                <a:solidFill>
                  <a:srgbClr val="FFDF00"/>
                </a:solidFill>
              </a:rPr>
              <a:t>3</a:t>
            </a:r>
            <a:endParaRPr sz="5600">
              <a:solidFill>
                <a:srgbClr val="FFDF00"/>
              </a:solidFill>
            </a:endParaRPr>
          </a:p>
        </p:txBody>
      </p:sp>
      <p:sp>
        <p:nvSpPr>
          <p:cNvPr id="247" name="Google Shape;247;g10a3364f580_0_12"/>
          <p:cNvSpPr txBox="1">
            <a:spLocks noGrp="1"/>
          </p:cNvSpPr>
          <p:nvPr>
            <p:ph type="sldNum" idx="12"/>
          </p:nvPr>
        </p:nvSpPr>
        <p:spPr>
          <a:xfrm>
            <a:off x="10558300" y="6400800"/>
            <a:ext cx="1016400" cy="365100"/>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10</a:t>
            </a:fld>
            <a:endParaRPr/>
          </a:p>
        </p:txBody>
      </p:sp>
      <p:pic>
        <p:nvPicPr>
          <p:cNvPr id="248" name="Google Shape;248;g10a3364f580_0_12" descr="A picture containing drawing&#10;&#10;Description automatically generated"/>
          <p:cNvPicPr preferRelativeResize="0"/>
          <p:nvPr/>
        </p:nvPicPr>
        <p:blipFill rotWithShape="1">
          <a:blip r:embed="rId3">
            <a:alphaModFix/>
          </a:blip>
          <a:srcRect/>
          <a:stretch/>
        </p:blipFill>
        <p:spPr>
          <a:xfrm>
            <a:off x="8377391" y="5438775"/>
            <a:ext cx="2103460" cy="467435"/>
          </a:xfrm>
          <a:prstGeom prst="rect">
            <a:avLst/>
          </a:prstGeom>
          <a:noFill/>
          <a:ln>
            <a:noFill/>
          </a:ln>
        </p:spPr>
      </p:pic>
      <p:sp>
        <p:nvSpPr>
          <p:cNvPr id="249" name="Google Shape;249;g10a3364f580_0_12"/>
          <p:cNvSpPr/>
          <p:nvPr/>
        </p:nvSpPr>
        <p:spPr>
          <a:xfrm>
            <a:off x="446532" y="723899"/>
            <a:ext cx="7486500" cy="5666700"/>
          </a:xfrm>
          <a:prstGeom prst="rect">
            <a:avLst/>
          </a:prstGeom>
          <a:solidFill>
            <a:srgbClr val="FFD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50" name="Google Shape;250;g10a3364f580_0_12"/>
          <p:cNvSpPr txBox="1">
            <a:spLocks noGrp="1"/>
          </p:cNvSpPr>
          <p:nvPr>
            <p:ph type="subTitle" idx="1"/>
          </p:nvPr>
        </p:nvSpPr>
        <p:spPr>
          <a:xfrm>
            <a:off x="8296275" y="3505095"/>
            <a:ext cx="3081600" cy="17337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3680"/>
              <a:buNone/>
            </a:pPr>
            <a:r>
              <a:rPr lang="en-US" sz="4000">
                <a:solidFill>
                  <a:schemeClr val="lt1"/>
                </a:solidFill>
              </a:rPr>
              <a:t>Did You </a:t>
            </a:r>
            <a:br>
              <a:rPr lang="en-US" sz="4000">
                <a:solidFill>
                  <a:schemeClr val="lt1"/>
                </a:solidFill>
              </a:rPr>
            </a:br>
            <a:r>
              <a:rPr lang="en-US" sz="4000">
                <a:solidFill>
                  <a:schemeClr val="lt1"/>
                </a:solidFill>
              </a:rPr>
              <a:t>See That?</a:t>
            </a:r>
            <a:endParaRPr/>
          </a:p>
        </p:txBody>
      </p:sp>
      <p:pic>
        <p:nvPicPr>
          <p:cNvPr id="251" name="Google Shape;251;g10a3364f580_0_12"/>
          <p:cNvPicPr preferRelativeResize="0"/>
          <p:nvPr/>
        </p:nvPicPr>
        <p:blipFill rotWithShape="1">
          <a:blip r:embed="rId4">
            <a:alphaModFix/>
          </a:blip>
          <a:srcRect l="907" r="4538"/>
          <a:stretch/>
        </p:blipFill>
        <p:spPr>
          <a:xfrm>
            <a:off x="446525" y="719375"/>
            <a:ext cx="7677925" cy="56666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5"/>
        <p:cNvGrpSpPr/>
        <p:nvPr/>
      </p:nvGrpSpPr>
      <p:grpSpPr>
        <a:xfrm>
          <a:off x="0" y="0"/>
          <a:ext cx="0" cy="0"/>
          <a:chOff x="0" y="0"/>
          <a:chExt cx="0" cy="0"/>
        </a:xfrm>
      </p:grpSpPr>
      <p:sp>
        <p:nvSpPr>
          <p:cNvPr id="256" name="Google Shape;256;p9"/>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9"/>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9"/>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9"/>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9"/>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61" name="Google Shape;261;p9"/>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20:30-31</a:t>
            </a:r>
            <a:endParaRPr/>
          </a:p>
        </p:txBody>
      </p:sp>
      <p:sp>
        <p:nvSpPr>
          <p:cNvPr id="262" name="Google Shape;262;p9"/>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9"/>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9"/>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9"/>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9"/>
          <p:cNvSpPr txBox="1"/>
          <p:nvPr/>
        </p:nvSpPr>
        <p:spPr>
          <a:xfrm>
            <a:off x="4702629" y="893135"/>
            <a:ext cx="6599582" cy="5350458"/>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30</a:t>
            </a:r>
            <a:r>
              <a:rPr lang="en-US" sz="1800" b="0" i="0" u="none" strike="noStrike" cap="none">
                <a:solidFill>
                  <a:srgbClr val="FFFFFF"/>
                </a:solidFill>
                <a:latin typeface="Arial"/>
                <a:ea typeface="Arial"/>
                <a:cs typeface="Arial"/>
                <a:sym typeface="Arial"/>
              </a:rPr>
              <a:t> Jesus performed many other signs in the presence of his disciples, which are not recorded in this book. </a:t>
            </a:r>
            <a:r>
              <a:rPr lang="en-US" sz="1800" b="0" i="0" u="none" strike="noStrike" cap="none" baseline="30000">
                <a:solidFill>
                  <a:srgbClr val="FFFFFF"/>
                </a:solidFill>
                <a:latin typeface="Arial"/>
                <a:ea typeface="Arial"/>
                <a:cs typeface="Arial"/>
                <a:sym typeface="Arial"/>
              </a:rPr>
              <a:t>31</a:t>
            </a:r>
            <a:r>
              <a:rPr lang="en-US" sz="1800" b="0" i="0" u="none" strike="noStrike" cap="none">
                <a:solidFill>
                  <a:srgbClr val="FFFFFF"/>
                </a:solidFill>
                <a:latin typeface="Arial"/>
                <a:ea typeface="Arial"/>
                <a:cs typeface="Arial"/>
                <a:sym typeface="Arial"/>
              </a:rPr>
              <a:t> But these are written that you may believe that Jesus is the Messiah, the Son of God, and that by believing you may have life in his name.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0"/>
        <p:cNvGrpSpPr/>
        <p:nvPr/>
      </p:nvGrpSpPr>
      <p:grpSpPr>
        <a:xfrm>
          <a:off x="0" y="0"/>
          <a:ext cx="0" cy="0"/>
          <a:chOff x="0" y="0"/>
          <a:chExt cx="0" cy="0"/>
        </a:xfrm>
      </p:grpSpPr>
      <p:sp>
        <p:nvSpPr>
          <p:cNvPr id="271" name="Google Shape;271;p10"/>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0"/>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0"/>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0"/>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0"/>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76" name="Google Shape;276;p10"/>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LIST OF ‘SIGNS’ IN JOHN’S GOSPEL</a:t>
            </a:r>
            <a:endParaRPr/>
          </a:p>
        </p:txBody>
      </p:sp>
      <p:sp>
        <p:nvSpPr>
          <p:cNvPr id="277" name="Google Shape;277;p10"/>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0"/>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0"/>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0"/>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0"/>
          <p:cNvSpPr txBox="1"/>
          <p:nvPr/>
        </p:nvSpPr>
        <p:spPr>
          <a:xfrm>
            <a:off x="4823460" y="1339534"/>
            <a:ext cx="627507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0" i="0" u="none" strike="noStrike" cap="none" dirty="0">
                <a:solidFill>
                  <a:srgbClr val="C3D82E"/>
                </a:solidFill>
                <a:latin typeface="Arial"/>
                <a:ea typeface="Arial"/>
                <a:cs typeface="Arial"/>
                <a:sym typeface="Arial"/>
              </a:rPr>
              <a:t>Water </a:t>
            </a:r>
            <a:r>
              <a:rPr lang="en-US" sz="2200" dirty="0">
                <a:solidFill>
                  <a:srgbClr val="C3D82E"/>
                </a:solidFill>
              </a:rPr>
              <a:t>c</a:t>
            </a:r>
            <a:r>
              <a:rPr lang="en-US" sz="2200" b="0" i="0" u="none" strike="noStrike" cap="none" dirty="0">
                <a:solidFill>
                  <a:srgbClr val="C3D82E"/>
                </a:solidFill>
                <a:latin typeface="Arial"/>
                <a:ea typeface="Arial"/>
                <a:cs typeface="Arial"/>
                <a:sym typeface="Arial"/>
              </a:rPr>
              <a:t>hanged to </a:t>
            </a:r>
            <a:r>
              <a:rPr lang="en-US" sz="2200" dirty="0">
                <a:solidFill>
                  <a:srgbClr val="C3D82E"/>
                </a:solidFill>
              </a:rPr>
              <a:t>w</a:t>
            </a:r>
            <a:r>
              <a:rPr lang="en-US" sz="2200" b="0" i="0" u="none" strike="noStrike" cap="none" dirty="0">
                <a:solidFill>
                  <a:srgbClr val="C3D82E"/>
                </a:solidFill>
                <a:latin typeface="Arial"/>
                <a:ea typeface="Arial"/>
                <a:cs typeface="Arial"/>
                <a:sym typeface="Arial"/>
              </a:rPr>
              <a:t>ine </a:t>
            </a:r>
            <a:r>
              <a:rPr lang="en-US" sz="2200" b="0" i="0" u="none" strike="noStrike" cap="none" dirty="0">
                <a:solidFill>
                  <a:srgbClr val="FFDF00"/>
                </a:solidFill>
                <a:latin typeface="Arial"/>
                <a:ea typeface="Arial"/>
                <a:cs typeface="Arial"/>
                <a:sym typeface="Arial"/>
              </a:rPr>
              <a:t>	</a:t>
            </a:r>
            <a:r>
              <a:rPr lang="en-US" sz="2200" b="0" i="1" u="none" strike="noStrike" cap="none" dirty="0">
                <a:solidFill>
                  <a:schemeClr val="lt1"/>
                </a:solidFill>
                <a:latin typeface="Arial"/>
                <a:ea typeface="Arial"/>
                <a:cs typeface="Arial"/>
                <a:sym typeface="Arial"/>
              </a:rPr>
              <a:t>(John 2:1-12)</a:t>
            </a:r>
            <a:endParaRPr dirty="0"/>
          </a:p>
        </p:txBody>
      </p:sp>
      <p:sp>
        <p:nvSpPr>
          <p:cNvPr id="282" name="Google Shape;282;p10"/>
          <p:cNvSpPr txBox="1"/>
          <p:nvPr/>
        </p:nvSpPr>
        <p:spPr>
          <a:xfrm>
            <a:off x="4823460" y="1930491"/>
            <a:ext cx="652653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Sick </a:t>
            </a:r>
            <a:r>
              <a:rPr lang="en-US" sz="2200" dirty="0">
                <a:solidFill>
                  <a:srgbClr val="C3D82E"/>
                </a:solidFill>
              </a:rPr>
              <a:t>b</a:t>
            </a:r>
            <a:r>
              <a:rPr lang="en-US" sz="2200" dirty="0">
                <a:solidFill>
                  <a:srgbClr val="C3D82E"/>
                </a:solidFill>
                <a:latin typeface="Arial"/>
                <a:ea typeface="Arial"/>
                <a:cs typeface="Arial"/>
                <a:sym typeface="Arial"/>
              </a:rPr>
              <a:t>oy is </a:t>
            </a:r>
            <a:r>
              <a:rPr lang="en-US" sz="2200" dirty="0">
                <a:solidFill>
                  <a:srgbClr val="C3D82E"/>
                </a:solidFill>
              </a:rPr>
              <a:t>h</a:t>
            </a:r>
            <a:r>
              <a:rPr lang="en-US" sz="2200" dirty="0">
                <a:solidFill>
                  <a:srgbClr val="C3D82E"/>
                </a:solidFill>
                <a:latin typeface="Arial"/>
                <a:ea typeface="Arial"/>
                <a:cs typeface="Arial"/>
                <a:sym typeface="Arial"/>
              </a:rPr>
              <a:t>ealed </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4:46-54)</a:t>
            </a:r>
            <a:endParaRPr dirty="0"/>
          </a:p>
        </p:txBody>
      </p:sp>
      <p:sp>
        <p:nvSpPr>
          <p:cNvPr id="283" name="Google Shape;283;p10"/>
          <p:cNvSpPr txBox="1"/>
          <p:nvPr/>
        </p:nvSpPr>
        <p:spPr>
          <a:xfrm>
            <a:off x="4823460" y="2521448"/>
            <a:ext cx="675513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Crippled </a:t>
            </a:r>
            <a:r>
              <a:rPr lang="en-US" sz="2200" dirty="0">
                <a:solidFill>
                  <a:srgbClr val="C3D82E"/>
                </a:solidFill>
              </a:rPr>
              <a:t>m</a:t>
            </a:r>
            <a:r>
              <a:rPr lang="en-US" sz="2200" dirty="0">
                <a:solidFill>
                  <a:srgbClr val="C3D82E"/>
                </a:solidFill>
                <a:latin typeface="Arial"/>
                <a:ea typeface="Arial"/>
                <a:cs typeface="Arial"/>
                <a:sym typeface="Arial"/>
              </a:rPr>
              <a:t>an is </a:t>
            </a:r>
            <a:r>
              <a:rPr lang="en-US" sz="2200" dirty="0">
                <a:solidFill>
                  <a:srgbClr val="C3D82E"/>
                </a:solidFill>
              </a:rPr>
              <a:t>h</a:t>
            </a:r>
            <a:r>
              <a:rPr lang="en-US" sz="2200" dirty="0">
                <a:solidFill>
                  <a:srgbClr val="C3D82E"/>
                </a:solidFill>
                <a:latin typeface="Arial"/>
                <a:ea typeface="Arial"/>
                <a:cs typeface="Arial"/>
                <a:sym typeface="Arial"/>
              </a:rPr>
              <a:t>ealed </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5:1-17)</a:t>
            </a:r>
            <a:endParaRPr dirty="0"/>
          </a:p>
        </p:txBody>
      </p:sp>
      <p:sp>
        <p:nvSpPr>
          <p:cNvPr id="284" name="Google Shape;284;p10"/>
          <p:cNvSpPr txBox="1"/>
          <p:nvPr/>
        </p:nvSpPr>
        <p:spPr>
          <a:xfrm>
            <a:off x="4823460" y="3112405"/>
            <a:ext cx="652653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Feeding of 5,000 </a:t>
            </a:r>
            <a:r>
              <a:rPr lang="en-US" sz="2200" dirty="0">
                <a:solidFill>
                  <a:srgbClr val="C3D82E"/>
                </a:solidFill>
              </a:rPr>
              <a:t>p</a:t>
            </a:r>
            <a:r>
              <a:rPr lang="en-US" sz="2200" dirty="0">
                <a:solidFill>
                  <a:srgbClr val="C3D82E"/>
                </a:solidFill>
                <a:latin typeface="Arial"/>
                <a:ea typeface="Arial"/>
                <a:cs typeface="Arial"/>
                <a:sym typeface="Arial"/>
              </a:rPr>
              <a:t>eople </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6:1-15)</a:t>
            </a:r>
            <a:endParaRPr dirty="0"/>
          </a:p>
        </p:txBody>
      </p:sp>
      <p:sp>
        <p:nvSpPr>
          <p:cNvPr id="285" name="Google Shape;285;p10"/>
          <p:cNvSpPr txBox="1"/>
          <p:nvPr/>
        </p:nvSpPr>
        <p:spPr>
          <a:xfrm>
            <a:off x="4823460" y="3703362"/>
            <a:ext cx="675513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Jesus </a:t>
            </a:r>
            <a:r>
              <a:rPr lang="en-US" sz="2200" dirty="0">
                <a:solidFill>
                  <a:srgbClr val="C3D82E"/>
                </a:solidFill>
              </a:rPr>
              <a:t>w</a:t>
            </a:r>
            <a:r>
              <a:rPr lang="en-US" sz="2200" dirty="0">
                <a:solidFill>
                  <a:srgbClr val="C3D82E"/>
                </a:solidFill>
                <a:latin typeface="Arial"/>
                <a:ea typeface="Arial"/>
                <a:cs typeface="Arial"/>
                <a:sym typeface="Arial"/>
              </a:rPr>
              <a:t>alks on </a:t>
            </a:r>
            <a:r>
              <a:rPr lang="en-US" sz="2200" dirty="0">
                <a:solidFill>
                  <a:srgbClr val="C3D82E"/>
                </a:solidFill>
              </a:rPr>
              <a:t>w</a:t>
            </a:r>
            <a:r>
              <a:rPr lang="en-US" sz="2200" dirty="0">
                <a:solidFill>
                  <a:srgbClr val="C3D82E"/>
                </a:solidFill>
                <a:latin typeface="Arial"/>
                <a:ea typeface="Arial"/>
                <a:cs typeface="Arial"/>
                <a:sym typeface="Arial"/>
              </a:rPr>
              <a:t>ater </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6:16-21)</a:t>
            </a:r>
            <a:endParaRPr i="1" dirty="0"/>
          </a:p>
        </p:txBody>
      </p:sp>
      <p:sp>
        <p:nvSpPr>
          <p:cNvPr id="286" name="Google Shape;286;p10"/>
          <p:cNvSpPr txBox="1"/>
          <p:nvPr/>
        </p:nvSpPr>
        <p:spPr>
          <a:xfrm>
            <a:off x="4823460" y="4294319"/>
            <a:ext cx="6622312"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Blind </a:t>
            </a:r>
            <a:r>
              <a:rPr lang="en-US" sz="2200" dirty="0">
                <a:solidFill>
                  <a:srgbClr val="C3D82E"/>
                </a:solidFill>
              </a:rPr>
              <a:t>m</a:t>
            </a:r>
            <a:r>
              <a:rPr lang="en-US" sz="2200" dirty="0">
                <a:solidFill>
                  <a:srgbClr val="C3D82E"/>
                </a:solidFill>
                <a:latin typeface="Arial"/>
                <a:ea typeface="Arial"/>
                <a:cs typeface="Arial"/>
                <a:sym typeface="Arial"/>
              </a:rPr>
              <a:t>an </a:t>
            </a:r>
            <a:r>
              <a:rPr lang="en-US" sz="2200" dirty="0">
                <a:solidFill>
                  <a:srgbClr val="C3D82E"/>
                </a:solidFill>
              </a:rPr>
              <a:t>h</a:t>
            </a:r>
            <a:r>
              <a:rPr lang="en-US" sz="2200" dirty="0">
                <a:solidFill>
                  <a:srgbClr val="C3D82E"/>
                </a:solidFill>
                <a:latin typeface="Arial"/>
                <a:ea typeface="Arial"/>
                <a:cs typeface="Arial"/>
                <a:sym typeface="Arial"/>
              </a:rPr>
              <a:t>ealed </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9:1-12)</a:t>
            </a:r>
            <a:endParaRPr dirty="0"/>
          </a:p>
        </p:txBody>
      </p:sp>
      <p:sp>
        <p:nvSpPr>
          <p:cNvPr id="287" name="Google Shape;287;p10"/>
          <p:cNvSpPr txBox="1"/>
          <p:nvPr/>
        </p:nvSpPr>
        <p:spPr>
          <a:xfrm>
            <a:off x="4823460" y="4885276"/>
            <a:ext cx="6526530" cy="4308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Dead </a:t>
            </a:r>
            <a:r>
              <a:rPr lang="en-US" sz="2200" dirty="0">
                <a:solidFill>
                  <a:srgbClr val="C3D82E"/>
                </a:solidFill>
              </a:rPr>
              <a:t>m</a:t>
            </a:r>
            <a:r>
              <a:rPr lang="en-US" sz="2200" dirty="0">
                <a:solidFill>
                  <a:srgbClr val="C3D82E"/>
                </a:solidFill>
                <a:latin typeface="Arial"/>
                <a:ea typeface="Arial"/>
                <a:cs typeface="Arial"/>
                <a:sym typeface="Arial"/>
              </a:rPr>
              <a:t>an </a:t>
            </a:r>
            <a:r>
              <a:rPr lang="en-US" sz="2200" dirty="0">
                <a:solidFill>
                  <a:srgbClr val="C3D82E"/>
                </a:solidFill>
              </a:rPr>
              <a:t>r</a:t>
            </a:r>
            <a:r>
              <a:rPr lang="en-US" sz="2200" dirty="0">
                <a:solidFill>
                  <a:srgbClr val="C3D82E"/>
                </a:solidFill>
                <a:latin typeface="Arial"/>
                <a:ea typeface="Arial"/>
                <a:cs typeface="Arial"/>
                <a:sym typeface="Arial"/>
              </a:rPr>
              <a:t>aised </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11:17-45)</a:t>
            </a:r>
            <a:endParaRPr dirty="0"/>
          </a:p>
        </p:txBody>
      </p:sp>
      <p:sp>
        <p:nvSpPr>
          <p:cNvPr id="288" name="Google Shape;288;p10"/>
          <p:cNvSpPr txBox="1"/>
          <p:nvPr/>
        </p:nvSpPr>
        <p:spPr>
          <a:xfrm>
            <a:off x="4823460" y="5476232"/>
            <a:ext cx="6622312"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Miraculous </a:t>
            </a:r>
            <a:r>
              <a:rPr lang="en-US" sz="2200" dirty="0">
                <a:solidFill>
                  <a:srgbClr val="C3D82E"/>
                </a:solidFill>
              </a:rPr>
              <a:t>c</a:t>
            </a:r>
            <a:r>
              <a:rPr lang="en-US" sz="2200" dirty="0">
                <a:solidFill>
                  <a:srgbClr val="C3D82E"/>
                </a:solidFill>
                <a:latin typeface="Arial"/>
                <a:ea typeface="Arial"/>
                <a:cs typeface="Arial"/>
                <a:sym typeface="Arial"/>
              </a:rPr>
              <a:t>atch of </a:t>
            </a:r>
            <a:r>
              <a:rPr lang="en-US" sz="2200" dirty="0">
                <a:solidFill>
                  <a:srgbClr val="C3D82E"/>
                </a:solidFill>
              </a:rPr>
              <a:t>f</a:t>
            </a:r>
            <a:r>
              <a:rPr lang="en-US" sz="2200" dirty="0">
                <a:solidFill>
                  <a:srgbClr val="C3D82E"/>
                </a:solidFill>
                <a:latin typeface="Arial"/>
                <a:ea typeface="Arial"/>
                <a:cs typeface="Arial"/>
                <a:sym typeface="Arial"/>
              </a:rPr>
              <a:t>ish </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21:1-14)</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2"/>
        <p:cNvGrpSpPr/>
        <p:nvPr/>
      </p:nvGrpSpPr>
      <p:grpSpPr>
        <a:xfrm>
          <a:off x="0" y="0"/>
          <a:ext cx="0" cy="0"/>
          <a:chOff x="0" y="0"/>
          <a:chExt cx="0" cy="0"/>
        </a:xfrm>
      </p:grpSpPr>
      <p:sp>
        <p:nvSpPr>
          <p:cNvPr id="293" name="Google Shape;293;g108c8def033_1_22"/>
          <p:cNvSpPr/>
          <p:nvPr/>
        </p:nvSpPr>
        <p:spPr>
          <a:xfrm>
            <a:off x="446534" y="457200"/>
            <a:ext cx="3703200" cy="95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g108c8def033_1_22"/>
          <p:cNvSpPr/>
          <p:nvPr/>
        </p:nvSpPr>
        <p:spPr>
          <a:xfrm>
            <a:off x="8042147" y="453643"/>
            <a:ext cx="3703200" cy="98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g108c8def033_1_22"/>
          <p:cNvSpPr/>
          <p:nvPr/>
        </p:nvSpPr>
        <p:spPr>
          <a:xfrm>
            <a:off x="4241830" y="457200"/>
            <a:ext cx="3703200" cy="91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g108c8def033_1_22"/>
          <p:cNvSpPr/>
          <p:nvPr/>
        </p:nvSpPr>
        <p:spPr>
          <a:xfrm>
            <a:off x="440286" y="614407"/>
            <a:ext cx="11309400" cy="1189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g108c8def033_1_22"/>
          <p:cNvSpPr/>
          <p:nvPr/>
        </p:nvSpPr>
        <p:spPr>
          <a:xfrm>
            <a:off x="0" y="0"/>
            <a:ext cx="12192000" cy="6858000"/>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298" name="Google Shape;298;g108c8def033_1_22"/>
          <p:cNvSpPr txBox="1">
            <a:spLocks noGrp="1"/>
          </p:cNvSpPr>
          <p:nvPr>
            <p:ph type="title"/>
          </p:nvPr>
        </p:nvSpPr>
        <p:spPr>
          <a:xfrm>
            <a:off x="746228" y="1073231"/>
            <a:ext cx="3054000" cy="47115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6:1-15</a:t>
            </a:r>
            <a:br>
              <a:rPr lang="en-US" sz="2600">
                <a:solidFill>
                  <a:schemeClr val="accent1"/>
                </a:solidFill>
                <a:latin typeface="Arial"/>
                <a:ea typeface="Arial"/>
                <a:cs typeface="Arial"/>
                <a:sym typeface="Arial"/>
              </a:rPr>
            </a:br>
            <a:br>
              <a:rPr lang="en-US" sz="2600">
                <a:solidFill>
                  <a:schemeClr val="accent1"/>
                </a:solidFill>
                <a:latin typeface="Arial"/>
                <a:ea typeface="Arial"/>
                <a:cs typeface="Arial"/>
                <a:sym typeface="Arial"/>
              </a:rPr>
            </a:br>
            <a:r>
              <a:rPr lang="en-US" sz="2200">
                <a:solidFill>
                  <a:schemeClr val="accent1"/>
                </a:solidFill>
                <a:latin typeface="Arial"/>
                <a:ea typeface="Arial"/>
                <a:cs typeface="Arial"/>
                <a:sym typeface="Arial"/>
              </a:rPr>
              <a:t>FEEDING OF </a:t>
            </a:r>
            <a:br>
              <a:rPr lang="en-US" sz="2200">
                <a:solidFill>
                  <a:schemeClr val="accent1"/>
                </a:solidFill>
                <a:latin typeface="Arial"/>
                <a:ea typeface="Arial"/>
                <a:cs typeface="Arial"/>
                <a:sym typeface="Arial"/>
              </a:rPr>
            </a:br>
            <a:r>
              <a:rPr lang="en-US" sz="2200">
                <a:solidFill>
                  <a:schemeClr val="accent1"/>
                </a:solidFill>
                <a:latin typeface="Arial"/>
                <a:ea typeface="Arial"/>
                <a:cs typeface="Arial"/>
                <a:sym typeface="Arial"/>
              </a:rPr>
              <a:t>5,000 PEOPLE</a:t>
            </a:r>
            <a:endParaRPr/>
          </a:p>
        </p:txBody>
      </p:sp>
      <p:sp>
        <p:nvSpPr>
          <p:cNvPr id="299" name="Google Shape;299;g108c8def033_1_22"/>
          <p:cNvSpPr/>
          <p:nvPr/>
        </p:nvSpPr>
        <p:spPr>
          <a:xfrm>
            <a:off x="446534" y="457200"/>
            <a:ext cx="3703200" cy="95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g108c8def033_1_22"/>
          <p:cNvSpPr/>
          <p:nvPr/>
        </p:nvSpPr>
        <p:spPr>
          <a:xfrm>
            <a:off x="4241830" y="457200"/>
            <a:ext cx="3703200" cy="91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g108c8def033_1_22"/>
          <p:cNvSpPr/>
          <p:nvPr/>
        </p:nvSpPr>
        <p:spPr>
          <a:xfrm>
            <a:off x="8042147" y="453643"/>
            <a:ext cx="3703200" cy="98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g108c8def033_1_22"/>
          <p:cNvSpPr/>
          <p:nvPr/>
        </p:nvSpPr>
        <p:spPr>
          <a:xfrm>
            <a:off x="4246851" y="723898"/>
            <a:ext cx="7498500" cy="5676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g108c8def033_1_22"/>
          <p:cNvSpPr txBox="1"/>
          <p:nvPr/>
        </p:nvSpPr>
        <p:spPr>
          <a:xfrm>
            <a:off x="4572000" y="788275"/>
            <a:ext cx="7015500" cy="55575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accent2"/>
              </a:buClr>
              <a:buSzPts val="1408"/>
              <a:buFont typeface="Libre Franklin"/>
              <a:buNone/>
            </a:pPr>
            <a:r>
              <a:rPr lang="en-US" sz="1800" baseline="30000">
                <a:solidFill>
                  <a:srgbClr val="FFFFFF"/>
                </a:solidFill>
                <a:latin typeface="Arial"/>
                <a:ea typeface="Arial"/>
                <a:cs typeface="Arial"/>
                <a:sym typeface="Arial"/>
              </a:rPr>
              <a:t>1</a:t>
            </a:r>
            <a:r>
              <a:rPr lang="en-US" sz="1800">
                <a:solidFill>
                  <a:srgbClr val="FFFFFF"/>
                </a:solidFill>
                <a:latin typeface="Arial"/>
                <a:ea typeface="Arial"/>
                <a:cs typeface="Arial"/>
                <a:sym typeface="Arial"/>
              </a:rPr>
              <a:t> Some time after this, Jesus crossed to the far shore of the Sea of Galilee (that is, the Sea of Tiberias), </a:t>
            </a:r>
            <a:r>
              <a:rPr lang="en-US" sz="1800" baseline="30000">
                <a:solidFill>
                  <a:srgbClr val="FFFFFF"/>
                </a:solidFill>
                <a:latin typeface="Arial"/>
                <a:ea typeface="Arial"/>
                <a:cs typeface="Arial"/>
                <a:sym typeface="Arial"/>
              </a:rPr>
              <a:t>2</a:t>
            </a:r>
            <a:r>
              <a:rPr lang="en-US" sz="1800">
                <a:solidFill>
                  <a:srgbClr val="FFFFFF"/>
                </a:solidFill>
                <a:latin typeface="Arial"/>
                <a:ea typeface="Arial"/>
                <a:cs typeface="Arial"/>
                <a:sym typeface="Arial"/>
              </a:rPr>
              <a:t> and a great crowd of people followed him because they saw the signs he had performed by healing the sick. </a:t>
            </a:r>
            <a:endParaRPr sz="1800"/>
          </a:p>
          <a:p>
            <a:pPr marL="0" marR="0" lvl="0" indent="0" algn="l" rtl="0">
              <a:lnSpc>
                <a:spcPct val="100000"/>
              </a:lnSpc>
              <a:spcBef>
                <a:spcPts val="906"/>
              </a:spcBef>
              <a:spcAft>
                <a:spcPts val="0"/>
              </a:spcAft>
              <a:buClr>
                <a:schemeClr val="accent2"/>
              </a:buClr>
              <a:buSzPts val="1408"/>
              <a:buFont typeface="Libre Franklin"/>
              <a:buNone/>
            </a:pPr>
            <a:r>
              <a:rPr lang="en-US" sz="1800" baseline="30000">
                <a:solidFill>
                  <a:srgbClr val="FFFFFF"/>
                </a:solidFill>
                <a:latin typeface="Arial"/>
                <a:ea typeface="Arial"/>
                <a:cs typeface="Arial"/>
                <a:sym typeface="Arial"/>
              </a:rPr>
              <a:t>3</a:t>
            </a:r>
            <a:r>
              <a:rPr lang="en-US" sz="1800">
                <a:solidFill>
                  <a:srgbClr val="FFFFFF"/>
                </a:solidFill>
                <a:latin typeface="Arial"/>
                <a:ea typeface="Arial"/>
                <a:cs typeface="Arial"/>
                <a:sym typeface="Arial"/>
              </a:rPr>
              <a:t> Then Jesus went up on a mountainside and sat down with his disciples. </a:t>
            </a:r>
            <a:r>
              <a:rPr lang="en-US" sz="1800" baseline="30000">
                <a:solidFill>
                  <a:srgbClr val="FFFFFF"/>
                </a:solidFill>
                <a:latin typeface="Arial"/>
                <a:ea typeface="Arial"/>
                <a:cs typeface="Arial"/>
                <a:sym typeface="Arial"/>
              </a:rPr>
              <a:t>4</a:t>
            </a:r>
            <a:r>
              <a:rPr lang="en-US" sz="1800">
                <a:solidFill>
                  <a:srgbClr val="FFFFFF"/>
                </a:solidFill>
                <a:latin typeface="Arial"/>
                <a:ea typeface="Arial"/>
                <a:cs typeface="Arial"/>
                <a:sym typeface="Arial"/>
              </a:rPr>
              <a:t> The Jewish Passover Festival was near. </a:t>
            </a:r>
            <a:r>
              <a:rPr lang="en-US" sz="1800" baseline="30000">
                <a:solidFill>
                  <a:srgbClr val="FFFFFF"/>
                </a:solidFill>
                <a:latin typeface="Arial"/>
                <a:ea typeface="Arial"/>
                <a:cs typeface="Arial"/>
                <a:sym typeface="Arial"/>
              </a:rPr>
              <a:t>5</a:t>
            </a:r>
            <a:r>
              <a:rPr lang="en-US" sz="1800">
                <a:solidFill>
                  <a:srgbClr val="FFFFFF"/>
                </a:solidFill>
                <a:latin typeface="Arial"/>
                <a:ea typeface="Arial"/>
                <a:cs typeface="Arial"/>
                <a:sym typeface="Arial"/>
              </a:rPr>
              <a:t> When Jesus looked up and saw a great crowd coming toward him, he said to Philip, “Where shall we buy bread for these people to eat?” </a:t>
            </a:r>
            <a:r>
              <a:rPr lang="en-US" sz="1800" baseline="30000">
                <a:solidFill>
                  <a:srgbClr val="FFFFFF"/>
                </a:solidFill>
                <a:latin typeface="Arial"/>
                <a:ea typeface="Arial"/>
                <a:cs typeface="Arial"/>
                <a:sym typeface="Arial"/>
              </a:rPr>
              <a:t>6</a:t>
            </a:r>
            <a:r>
              <a:rPr lang="en-US" sz="1800">
                <a:solidFill>
                  <a:srgbClr val="FFFFFF"/>
                </a:solidFill>
                <a:latin typeface="Arial"/>
                <a:ea typeface="Arial"/>
                <a:cs typeface="Arial"/>
                <a:sym typeface="Arial"/>
              </a:rPr>
              <a:t> He asked this only to test him, for he already had in mind what he was going to do.</a:t>
            </a:r>
            <a:endParaRPr sz="1800"/>
          </a:p>
          <a:p>
            <a:pPr marL="0" marR="0" lvl="0" indent="0" algn="l" rtl="0">
              <a:lnSpc>
                <a:spcPct val="100000"/>
              </a:lnSpc>
              <a:spcBef>
                <a:spcPts val="906"/>
              </a:spcBef>
              <a:spcAft>
                <a:spcPts val="0"/>
              </a:spcAft>
              <a:buClr>
                <a:schemeClr val="accent2"/>
              </a:buClr>
              <a:buSzPts val="1408"/>
              <a:buFont typeface="Libre Franklin"/>
              <a:buNone/>
            </a:pPr>
            <a:r>
              <a:rPr lang="en-US" sz="1800" baseline="30000">
                <a:solidFill>
                  <a:srgbClr val="FFFFFF"/>
                </a:solidFill>
                <a:latin typeface="Arial"/>
                <a:ea typeface="Arial"/>
                <a:cs typeface="Arial"/>
                <a:sym typeface="Arial"/>
              </a:rPr>
              <a:t>7</a:t>
            </a:r>
            <a:r>
              <a:rPr lang="en-US" sz="1800">
                <a:solidFill>
                  <a:srgbClr val="FFFFFF"/>
                </a:solidFill>
                <a:latin typeface="Arial"/>
                <a:ea typeface="Arial"/>
                <a:cs typeface="Arial"/>
                <a:sym typeface="Arial"/>
              </a:rPr>
              <a:t> Philip answered him, “It would take more than half a year’s wages to buy enough bread for each one to have a bite!”</a:t>
            </a:r>
            <a:endParaRPr sz="1800"/>
          </a:p>
          <a:p>
            <a:pPr marL="0" marR="0" lvl="0" indent="0" algn="l" rtl="0">
              <a:lnSpc>
                <a:spcPct val="100000"/>
              </a:lnSpc>
              <a:spcBef>
                <a:spcPts val="906"/>
              </a:spcBef>
              <a:spcAft>
                <a:spcPts val="0"/>
              </a:spcAft>
              <a:buClr>
                <a:schemeClr val="accent2"/>
              </a:buClr>
              <a:buSzPts val="1408"/>
              <a:buFont typeface="Libre Franklin"/>
              <a:buNone/>
            </a:pPr>
            <a:r>
              <a:rPr lang="en-US" sz="1800" baseline="30000">
                <a:solidFill>
                  <a:srgbClr val="FFFFFF"/>
                </a:solidFill>
                <a:latin typeface="Arial"/>
                <a:ea typeface="Arial"/>
                <a:cs typeface="Arial"/>
                <a:sym typeface="Arial"/>
              </a:rPr>
              <a:t>8</a:t>
            </a:r>
            <a:r>
              <a:rPr lang="en-US" sz="1800">
                <a:solidFill>
                  <a:srgbClr val="FFFFFF"/>
                </a:solidFill>
                <a:latin typeface="Arial"/>
                <a:ea typeface="Arial"/>
                <a:cs typeface="Arial"/>
                <a:sym typeface="Arial"/>
              </a:rPr>
              <a:t> Another of his disciples, Andrew, Simon Peter’s brother, spoke up, </a:t>
            </a:r>
            <a:r>
              <a:rPr lang="en-US" sz="1800" baseline="30000">
                <a:solidFill>
                  <a:srgbClr val="FFFFFF"/>
                </a:solidFill>
                <a:latin typeface="Arial"/>
                <a:ea typeface="Arial"/>
                <a:cs typeface="Arial"/>
                <a:sym typeface="Arial"/>
              </a:rPr>
              <a:t>9</a:t>
            </a:r>
            <a:r>
              <a:rPr lang="en-US" sz="1800">
                <a:solidFill>
                  <a:srgbClr val="FFFFFF"/>
                </a:solidFill>
                <a:latin typeface="Arial"/>
                <a:ea typeface="Arial"/>
                <a:cs typeface="Arial"/>
                <a:sym typeface="Arial"/>
              </a:rPr>
              <a:t> “Here is a boy with five small barley loaves and two small fish, but how far will they go among so many?”</a:t>
            </a:r>
            <a:endParaRPr sz="1800"/>
          </a:p>
        </p:txBody>
      </p:sp>
      <p:sp>
        <p:nvSpPr>
          <p:cNvPr id="304" name="Google Shape;304;g108c8def033_1_22"/>
          <p:cNvSpPr txBox="1"/>
          <p:nvPr/>
        </p:nvSpPr>
        <p:spPr>
          <a:xfrm>
            <a:off x="740423" y="419550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a:t>
            </a:r>
            <a:r>
              <a:rPr lang="en-US" sz="1800" b="1">
                <a:solidFill>
                  <a:schemeClr val="accent1"/>
                </a:solidFill>
              </a:rPr>
              <a:t>1</a:t>
            </a:r>
            <a:r>
              <a:rPr lang="en-US" sz="1800" b="1" cap="none">
                <a:solidFill>
                  <a:schemeClr val="accent1"/>
                </a:solidFill>
                <a:latin typeface="Arial"/>
                <a:ea typeface="Arial"/>
                <a:cs typeface="Arial"/>
                <a:sym typeface="Arial"/>
              </a:rPr>
              <a:t>/2)</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8"/>
        <p:cNvGrpSpPr/>
        <p:nvPr/>
      </p:nvGrpSpPr>
      <p:grpSpPr>
        <a:xfrm>
          <a:off x="0" y="0"/>
          <a:ext cx="0" cy="0"/>
          <a:chOff x="0" y="0"/>
          <a:chExt cx="0" cy="0"/>
        </a:xfrm>
      </p:grpSpPr>
      <p:sp>
        <p:nvSpPr>
          <p:cNvPr id="309" name="Google Shape;309;p11"/>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1"/>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1"/>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1"/>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1"/>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314" name="Google Shape;314;p11"/>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6:1-15</a:t>
            </a:r>
            <a:br>
              <a:rPr lang="en-US" sz="2600">
                <a:solidFill>
                  <a:schemeClr val="accent1"/>
                </a:solidFill>
                <a:latin typeface="Arial"/>
                <a:ea typeface="Arial"/>
                <a:cs typeface="Arial"/>
                <a:sym typeface="Arial"/>
              </a:rPr>
            </a:br>
            <a:br>
              <a:rPr lang="en-US" sz="2600">
                <a:solidFill>
                  <a:schemeClr val="accent1"/>
                </a:solidFill>
                <a:latin typeface="Arial"/>
                <a:ea typeface="Arial"/>
                <a:cs typeface="Arial"/>
                <a:sym typeface="Arial"/>
              </a:rPr>
            </a:br>
            <a:r>
              <a:rPr lang="en-US" sz="2200">
                <a:solidFill>
                  <a:schemeClr val="accent1"/>
                </a:solidFill>
                <a:latin typeface="Arial"/>
                <a:ea typeface="Arial"/>
                <a:cs typeface="Arial"/>
                <a:sym typeface="Arial"/>
              </a:rPr>
              <a:t>FEEDING OF </a:t>
            </a:r>
            <a:br>
              <a:rPr lang="en-US" sz="2200">
                <a:solidFill>
                  <a:schemeClr val="accent1"/>
                </a:solidFill>
                <a:latin typeface="Arial"/>
                <a:ea typeface="Arial"/>
                <a:cs typeface="Arial"/>
                <a:sym typeface="Arial"/>
              </a:rPr>
            </a:br>
            <a:r>
              <a:rPr lang="en-US" sz="2200">
                <a:solidFill>
                  <a:schemeClr val="accent1"/>
                </a:solidFill>
                <a:latin typeface="Arial"/>
                <a:ea typeface="Arial"/>
                <a:cs typeface="Arial"/>
                <a:sym typeface="Arial"/>
              </a:rPr>
              <a:t>5,000 PEOPLE</a:t>
            </a:r>
            <a:endParaRPr/>
          </a:p>
        </p:txBody>
      </p:sp>
      <p:sp>
        <p:nvSpPr>
          <p:cNvPr id="315" name="Google Shape;315;p11"/>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1"/>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1"/>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1"/>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1"/>
          <p:cNvSpPr txBox="1"/>
          <p:nvPr/>
        </p:nvSpPr>
        <p:spPr>
          <a:xfrm>
            <a:off x="4572000" y="788275"/>
            <a:ext cx="7015500" cy="55575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906"/>
              </a:spcBef>
              <a:spcAft>
                <a:spcPts val="0"/>
              </a:spcAft>
              <a:buClr>
                <a:schemeClr val="accent2"/>
              </a:buClr>
              <a:buSzPts val="1408"/>
              <a:buFont typeface="Libre Franklin"/>
              <a:buNone/>
            </a:pPr>
            <a:r>
              <a:rPr lang="en-US" sz="1800" baseline="30000">
                <a:solidFill>
                  <a:srgbClr val="FFFFFF"/>
                </a:solidFill>
                <a:latin typeface="Arial"/>
                <a:ea typeface="Arial"/>
                <a:cs typeface="Arial"/>
                <a:sym typeface="Arial"/>
              </a:rPr>
              <a:t>10</a:t>
            </a:r>
            <a:r>
              <a:rPr lang="en-US" sz="1800">
                <a:solidFill>
                  <a:srgbClr val="FFFFFF"/>
                </a:solidFill>
                <a:latin typeface="Arial"/>
                <a:ea typeface="Arial"/>
                <a:cs typeface="Arial"/>
                <a:sym typeface="Arial"/>
              </a:rPr>
              <a:t> Jesus said, “Have the people sit down.” There was plenty of grass in that place, and they sat down (about five thousand men were there). </a:t>
            </a:r>
            <a:r>
              <a:rPr lang="en-US" sz="1800" baseline="30000">
                <a:solidFill>
                  <a:srgbClr val="FFFFFF"/>
                </a:solidFill>
                <a:latin typeface="Arial"/>
                <a:ea typeface="Arial"/>
                <a:cs typeface="Arial"/>
                <a:sym typeface="Arial"/>
              </a:rPr>
              <a:t>11</a:t>
            </a:r>
            <a:r>
              <a:rPr lang="en-US" sz="1800">
                <a:solidFill>
                  <a:srgbClr val="FFFFFF"/>
                </a:solidFill>
                <a:latin typeface="Arial"/>
                <a:ea typeface="Arial"/>
                <a:cs typeface="Arial"/>
                <a:sym typeface="Arial"/>
              </a:rPr>
              <a:t> Jesus then took the loaves, gave thanks, and distributed to those who were seated as much as they wanted. He did the same with the fish. </a:t>
            </a:r>
            <a:r>
              <a:rPr lang="en-US" sz="1800" baseline="30000">
                <a:solidFill>
                  <a:srgbClr val="FFFFFF"/>
                </a:solidFill>
                <a:latin typeface="Arial"/>
                <a:ea typeface="Arial"/>
                <a:cs typeface="Arial"/>
                <a:sym typeface="Arial"/>
              </a:rPr>
              <a:t>12</a:t>
            </a:r>
            <a:r>
              <a:rPr lang="en-US" sz="1800">
                <a:solidFill>
                  <a:srgbClr val="FFFFFF"/>
                </a:solidFill>
                <a:latin typeface="Arial"/>
                <a:ea typeface="Arial"/>
                <a:cs typeface="Arial"/>
                <a:sym typeface="Arial"/>
              </a:rPr>
              <a:t> When they had all had enough to eat, he said to his disciples, “Gather the pieces that are left over. Let nothing be wasted.” </a:t>
            </a:r>
            <a:r>
              <a:rPr lang="en-US" sz="1800" baseline="30000">
                <a:solidFill>
                  <a:srgbClr val="FFFFFF"/>
                </a:solidFill>
                <a:latin typeface="Arial"/>
                <a:ea typeface="Arial"/>
                <a:cs typeface="Arial"/>
                <a:sym typeface="Arial"/>
              </a:rPr>
              <a:t>13</a:t>
            </a:r>
            <a:r>
              <a:rPr lang="en-US" sz="1800">
                <a:solidFill>
                  <a:srgbClr val="FFFFFF"/>
                </a:solidFill>
                <a:latin typeface="Arial"/>
                <a:ea typeface="Arial"/>
                <a:cs typeface="Arial"/>
                <a:sym typeface="Arial"/>
              </a:rPr>
              <a:t> So they gathered them and filled twelve baskets with the pieces of the five barley loaves left over by those who had eaten.</a:t>
            </a:r>
            <a:endParaRPr sz="1800"/>
          </a:p>
          <a:p>
            <a:pPr marL="0" marR="0" lvl="0" indent="0" algn="l" rtl="0">
              <a:lnSpc>
                <a:spcPct val="100000"/>
              </a:lnSpc>
              <a:spcBef>
                <a:spcPts val="906"/>
              </a:spcBef>
              <a:spcAft>
                <a:spcPts val="0"/>
              </a:spcAft>
              <a:buClr>
                <a:schemeClr val="accent2"/>
              </a:buClr>
              <a:buSzPts val="1408"/>
              <a:buFont typeface="Libre Franklin"/>
              <a:buNone/>
            </a:pPr>
            <a:r>
              <a:rPr lang="en-US" sz="1800" baseline="30000">
                <a:solidFill>
                  <a:srgbClr val="FFFFFF"/>
                </a:solidFill>
                <a:latin typeface="Arial"/>
                <a:ea typeface="Arial"/>
                <a:cs typeface="Arial"/>
                <a:sym typeface="Arial"/>
              </a:rPr>
              <a:t>14</a:t>
            </a:r>
            <a:r>
              <a:rPr lang="en-US" sz="1800">
                <a:solidFill>
                  <a:srgbClr val="FFFFFF"/>
                </a:solidFill>
                <a:latin typeface="Arial"/>
                <a:ea typeface="Arial"/>
                <a:cs typeface="Arial"/>
                <a:sym typeface="Arial"/>
              </a:rPr>
              <a:t> After the people saw the sign Jesus performed, they began to say, “Surely this is the Prophet who is to come into the world.” </a:t>
            </a:r>
            <a:r>
              <a:rPr lang="en-US" sz="1800" baseline="30000">
                <a:solidFill>
                  <a:srgbClr val="FFFFFF"/>
                </a:solidFill>
                <a:latin typeface="Arial"/>
                <a:ea typeface="Arial"/>
                <a:cs typeface="Arial"/>
                <a:sym typeface="Arial"/>
              </a:rPr>
              <a:t>15</a:t>
            </a:r>
            <a:r>
              <a:rPr lang="en-US" sz="1800">
                <a:solidFill>
                  <a:srgbClr val="FFFFFF"/>
                </a:solidFill>
                <a:latin typeface="Arial"/>
                <a:ea typeface="Arial"/>
                <a:cs typeface="Arial"/>
                <a:sym typeface="Arial"/>
              </a:rPr>
              <a:t> Jesus, knowing that they intended to come and make him king by force, withdrew again to a mountain by himself.</a:t>
            </a:r>
            <a:endParaRPr sz="1800"/>
          </a:p>
        </p:txBody>
      </p:sp>
      <p:sp>
        <p:nvSpPr>
          <p:cNvPr id="320" name="Google Shape;320;p11"/>
          <p:cNvSpPr txBox="1"/>
          <p:nvPr/>
        </p:nvSpPr>
        <p:spPr>
          <a:xfrm>
            <a:off x="740423" y="419550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a:t>
            </a:r>
            <a:r>
              <a:rPr lang="en-US" sz="1800" b="1">
                <a:solidFill>
                  <a:schemeClr val="accent1"/>
                </a:solidFill>
              </a:rPr>
              <a:t>2</a:t>
            </a:r>
            <a:r>
              <a:rPr lang="en-US" sz="1800" b="1" cap="none">
                <a:solidFill>
                  <a:schemeClr val="accent1"/>
                </a:solidFill>
                <a:latin typeface="Arial"/>
                <a:ea typeface="Arial"/>
                <a:cs typeface="Arial"/>
                <a:sym typeface="Arial"/>
              </a:rPr>
              <a:t>/2)</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4"/>
        <p:cNvGrpSpPr/>
        <p:nvPr/>
      </p:nvGrpSpPr>
      <p:grpSpPr>
        <a:xfrm>
          <a:off x="0" y="0"/>
          <a:ext cx="0" cy="0"/>
          <a:chOff x="0" y="0"/>
          <a:chExt cx="0" cy="0"/>
        </a:xfrm>
      </p:grpSpPr>
      <p:sp>
        <p:nvSpPr>
          <p:cNvPr id="325" name="Google Shape;325;g10a3364f580_0_23"/>
          <p:cNvSpPr/>
          <p:nvPr/>
        </p:nvSpPr>
        <p:spPr>
          <a:xfrm>
            <a:off x="0" y="638175"/>
            <a:ext cx="12192000" cy="621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26" name="Google Shape;326;g10a3364f580_0_23"/>
          <p:cNvSpPr/>
          <p:nvPr/>
        </p:nvSpPr>
        <p:spPr>
          <a:xfrm>
            <a:off x="8042150" y="723975"/>
            <a:ext cx="3703200" cy="566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g10a3364f580_0_23"/>
          <p:cNvSpPr txBox="1">
            <a:spLocks noGrp="1"/>
          </p:cNvSpPr>
          <p:nvPr>
            <p:ph type="ctrTitle"/>
          </p:nvPr>
        </p:nvSpPr>
        <p:spPr>
          <a:xfrm>
            <a:off x="8296275" y="1419225"/>
            <a:ext cx="3081600" cy="19653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3200"/>
              <a:buFont typeface="Arial"/>
              <a:buNone/>
            </a:pPr>
            <a:r>
              <a:rPr lang="en-US" sz="5200" b="1">
                <a:solidFill>
                  <a:srgbClr val="FFDF00"/>
                </a:solidFill>
                <a:latin typeface="Arial"/>
                <a:ea typeface="Arial"/>
                <a:cs typeface="Arial"/>
                <a:sym typeface="Arial"/>
              </a:rPr>
              <a:t>WEEK </a:t>
            </a:r>
            <a:r>
              <a:rPr lang="en-US" sz="5200" b="1">
                <a:solidFill>
                  <a:srgbClr val="FFDF00"/>
                </a:solidFill>
              </a:rPr>
              <a:t>4</a:t>
            </a:r>
            <a:endParaRPr sz="5600">
              <a:solidFill>
                <a:srgbClr val="FFDF00"/>
              </a:solidFill>
            </a:endParaRPr>
          </a:p>
        </p:txBody>
      </p:sp>
      <p:sp>
        <p:nvSpPr>
          <p:cNvPr id="328" name="Google Shape;328;g10a3364f580_0_23"/>
          <p:cNvSpPr txBox="1">
            <a:spLocks noGrp="1"/>
          </p:cNvSpPr>
          <p:nvPr>
            <p:ph type="sldNum" idx="12"/>
          </p:nvPr>
        </p:nvSpPr>
        <p:spPr>
          <a:xfrm>
            <a:off x="10558300" y="6400800"/>
            <a:ext cx="1016400" cy="365100"/>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15</a:t>
            </a:fld>
            <a:endParaRPr/>
          </a:p>
        </p:txBody>
      </p:sp>
      <p:pic>
        <p:nvPicPr>
          <p:cNvPr id="329" name="Google Shape;329;g10a3364f580_0_23" descr="A picture containing drawing&#10;&#10;Description automatically generated"/>
          <p:cNvPicPr preferRelativeResize="0"/>
          <p:nvPr/>
        </p:nvPicPr>
        <p:blipFill rotWithShape="1">
          <a:blip r:embed="rId3">
            <a:alphaModFix/>
          </a:blip>
          <a:srcRect/>
          <a:stretch/>
        </p:blipFill>
        <p:spPr>
          <a:xfrm>
            <a:off x="8377391" y="5438775"/>
            <a:ext cx="2103460" cy="467435"/>
          </a:xfrm>
          <a:prstGeom prst="rect">
            <a:avLst/>
          </a:prstGeom>
          <a:noFill/>
          <a:ln>
            <a:noFill/>
          </a:ln>
        </p:spPr>
      </p:pic>
      <p:sp>
        <p:nvSpPr>
          <p:cNvPr id="330" name="Google Shape;330;g10a3364f580_0_23"/>
          <p:cNvSpPr/>
          <p:nvPr/>
        </p:nvSpPr>
        <p:spPr>
          <a:xfrm>
            <a:off x="446532" y="723899"/>
            <a:ext cx="7486500" cy="5666700"/>
          </a:xfrm>
          <a:prstGeom prst="rect">
            <a:avLst/>
          </a:prstGeom>
          <a:solidFill>
            <a:srgbClr val="FFD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31" name="Google Shape;331;g10a3364f580_0_23"/>
          <p:cNvSpPr txBox="1">
            <a:spLocks noGrp="1"/>
          </p:cNvSpPr>
          <p:nvPr>
            <p:ph type="subTitle" idx="1"/>
          </p:nvPr>
        </p:nvSpPr>
        <p:spPr>
          <a:xfrm>
            <a:off x="8296275" y="3505095"/>
            <a:ext cx="3081600" cy="17337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3680"/>
              <a:buNone/>
            </a:pPr>
            <a:r>
              <a:rPr lang="en-US" sz="4000">
                <a:solidFill>
                  <a:schemeClr val="lt1"/>
                </a:solidFill>
              </a:rPr>
              <a:t>Did You </a:t>
            </a:r>
            <a:endParaRPr sz="4000">
              <a:solidFill>
                <a:schemeClr val="lt1"/>
              </a:solidFill>
            </a:endParaRPr>
          </a:p>
          <a:p>
            <a:pPr marL="0" lvl="0" indent="0" algn="l" rtl="0">
              <a:spcBef>
                <a:spcPts val="0"/>
              </a:spcBef>
              <a:spcAft>
                <a:spcPts val="0"/>
              </a:spcAft>
              <a:buSzPts val="3680"/>
              <a:buNone/>
            </a:pPr>
            <a:r>
              <a:rPr lang="en-US" sz="4000">
                <a:solidFill>
                  <a:schemeClr val="lt1"/>
                </a:solidFill>
              </a:rPr>
              <a:t>Hear That?</a:t>
            </a:r>
            <a:endParaRPr/>
          </a:p>
        </p:txBody>
      </p:sp>
      <p:pic>
        <p:nvPicPr>
          <p:cNvPr id="332" name="Google Shape;332;g10a3364f580_0_23"/>
          <p:cNvPicPr preferRelativeResize="0"/>
          <p:nvPr/>
        </p:nvPicPr>
        <p:blipFill rotWithShape="1">
          <a:blip r:embed="rId4">
            <a:alphaModFix/>
          </a:blip>
          <a:srcRect l="907" r="4538"/>
          <a:stretch/>
        </p:blipFill>
        <p:spPr>
          <a:xfrm>
            <a:off x="446525" y="719375"/>
            <a:ext cx="7677925" cy="56666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6"/>
        <p:cNvGrpSpPr/>
        <p:nvPr/>
      </p:nvGrpSpPr>
      <p:grpSpPr>
        <a:xfrm>
          <a:off x="0" y="0"/>
          <a:ext cx="0" cy="0"/>
          <a:chOff x="0" y="0"/>
          <a:chExt cx="0" cy="0"/>
        </a:xfrm>
      </p:grpSpPr>
      <p:sp>
        <p:nvSpPr>
          <p:cNvPr id="337" name="Google Shape;337;p13"/>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3"/>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3"/>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3"/>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3"/>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342" name="Google Shape;342;p13"/>
          <p:cNvSpPr txBox="1">
            <a:spLocks noGrp="1"/>
          </p:cNvSpPr>
          <p:nvPr>
            <p:ph type="title"/>
          </p:nvPr>
        </p:nvSpPr>
        <p:spPr>
          <a:xfrm>
            <a:off x="446526" y="1073225"/>
            <a:ext cx="3353700" cy="47115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dirty="0">
                <a:solidFill>
                  <a:schemeClr val="accent1"/>
                </a:solidFill>
                <a:latin typeface="Arial"/>
                <a:ea typeface="Arial"/>
                <a:cs typeface="Arial"/>
                <a:sym typeface="Arial"/>
              </a:rPr>
              <a:t>LIST OF JESUS’ </a:t>
            </a:r>
            <a:br>
              <a:rPr lang="en-US" sz="2600" dirty="0">
                <a:solidFill>
                  <a:schemeClr val="accent1"/>
                </a:solidFill>
                <a:latin typeface="Arial"/>
                <a:ea typeface="Arial"/>
                <a:cs typeface="Arial"/>
                <a:sym typeface="Arial"/>
              </a:rPr>
            </a:br>
            <a:r>
              <a:rPr lang="en-US" sz="2600" dirty="0">
                <a:solidFill>
                  <a:schemeClr val="accent1"/>
                </a:solidFill>
                <a:latin typeface="Arial"/>
                <a:ea typeface="Arial"/>
                <a:cs typeface="Arial"/>
                <a:sym typeface="Arial"/>
              </a:rPr>
              <a:t>‘I AM’ STATEMENTS IN JOHN’S GOSPEL</a:t>
            </a:r>
            <a:endParaRPr dirty="0"/>
          </a:p>
        </p:txBody>
      </p:sp>
      <p:sp>
        <p:nvSpPr>
          <p:cNvPr id="343" name="Google Shape;343;p13"/>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3"/>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3"/>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3"/>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3"/>
          <p:cNvSpPr txBox="1"/>
          <p:nvPr/>
        </p:nvSpPr>
        <p:spPr>
          <a:xfrm>
            <a:off x="4823460" y="1339534"/>
            <a:ext cx="627507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I am the bread of life</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6:35)</a:t>
            </a:r>
            <a:endParaRPr dirty="0"/>
          </a:p>
        </p:txBody>
      </p:sp>
      <p:sp>
        <p:nvSpPr>
          <p:cNvPr id="348" name="Google Shape;348;p13"/>
          <p:cNvSpPr txBox="1"/>
          <p:nvPr/>
        </p:nvSpPr>
        <p:spPr>
          <a:xfrm>
            <a:off x="4823460" y="1930491"/>
            <a:ext cx="652653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I am the light of the world</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8:12)</a:t>
            </a:r>
            <a:endParaRPr dirty="0"/>
          </a:p>
        </p:txBody>
      </p:sp>
      <p:sp>
        <p:nvSpPr>
          <p:cNvPr id="349" name="Google Shape;349;p13"/>
          <p:cNvSpPr txBox="1"/>
          <p:nvPr/>
        </p:nvSpPr>
        <p:spPr>
          <a:xfrm>
            <a:off x="4823460" y="2521448"/>
            <a:ext cx="675513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a:solidFill>
                  <a:srgbClr val="C3D82E"/>
                </a:solidFill>
                <a:latin typeface="Arial"/>
                <a:ea typeface="Arial"/>
                <a:cs typeface="Arial"/>
                <a:sym typeface="Arial"/>
              </a:rPr>
              <a:t>I AM (a direct claim of Deity)		</a:t>
            </a:r>
            <a:r>
              <a:rPr lang="en-US" sz="2200" i="1">
                <a:solidFill>
                  <a:schemeClr val="lt1"/>
                </a:solidFill>
                <a:latin typeface="Arial"/>
                <a:ea typeface="Arial"/>
                <a:cs typeface="Arial"/>
                <a:sym typeface="Arial"/>
              </a:rPr>
              <a:t>(John 8:58)</a:t>
            </a:r>
            <a:endParaRPr/>
          </a:p>
        </p:txBody>
      </p:sp>
      <p:sp>
        <p:nvSpPr>
          <p:cNvPr id="350" name="Google Shape;350;p13"/>
          <p:cNvSpPr txBox="1"/>
          <p:nvPr/>
        </p:nvSpPr>
        <p:spPr>
          <a:xfrm>
            <a:off x="4823460" y="3112405"/>
            <a:ext cx="6526530" cy="4308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I am the gate			</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10:7)</a:t>
            </a:r>
            <a:endParaRPr dirty="0"/>
          </a:p>
        </p:txBody>
      </p:sp>
      <p:sp>
        <p:nvSpPr>
          <p:cNvPr id="351" name="Google Shape;351;p13"/>
          <p:cNvSpPr txBox="1"/>
          <p:nvPr/>
        </p:nvSpPr>
        <p:spPr>
          <a:xfrm>
            <a:off x="4823460" y="3703362"/>
            <a:ext cx="675513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I am the good shepherd</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10:11)</a:t>
            </a:r>
            <a:endParaRPr i="1" dirty="0"/>
          </a:p>
        </p:txBody>
      </p:sp>
      <p:sp>
        <p:nvSpPr>
          <p:cNvPr id="352" name="Google Shape;352;p13"/>
          <p:cNvSpPr txBox="1"/>
          <p:nvPr/>
        </p:nvSpPr>
        <p:spPr>
          <a:xfrm>
            <a:off x="4823460" y="4294319"/>
            <a:ext cx="6622312"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a:solidFill>
                  <a:srgbClr val="C3D82E"/>
                </a:solidFill>
                <a:latin typeface="Arial"/>
                <a:ea typeface="Arial"/>
                <a:cs typeface="Arial"/>
                <a:sym typeface="Arial"/>
              </a:rPr>
              <a:t>I am the resurrection &amp; the life</a:t>
            </a:r>
            <a:r>
              <a:rPr lang="en-US" sz="2200">
                <a:solidFill>
                  <a:srgbClr val="FFDF00"/>
                </a:solidFill>
                <a:latin typeface="Arial"/>
                <a:ea typeface="Arial"/>
                <a:cs typeface="Arial"/>
                <a:sym typeface="Arial"/>
              </a:rPr>
              <a:t>	</a:t>
            </a:r>
            <a:r>
              <a:rPr lang="en-US" sz="2200" i="1">
                <a:solidFill>
                  <a:schemeClr val="lt1"/>
                </a:solidFill>
                <a:latin typeface="Arial"/>
                <a:ea typeface="Arial"/>
                <a:cs typeface="Arial"/>
                <a:sym typeface="Arial"/>
              </a:rPr>
              <a:t>(John 11:25)</a:t>
            </a:r>
            <a:endParaRPr/>
          </a:p>
        </p:txBody>
      </p:sp>
      <p:sp>
        <p:nvSpPr>
          <p:cNvPr id="353" name="Google Shape;353;p13"/>
          <p:cNvSpPr txBox="1"/>
          <p:nvPr/>
        </p:nvSpPr>
        <p:spPr>
          <a:xfrm>
            <a:off x="4823460" y="4885276"/>
            <a:ext cx="6526530"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I am the way, truth, &amp; life</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14:6)</a:t>
            </a:r>
            <a:endParaRPr dirty="0"/>
          </a:p>
        </p:txBody>
      </p:sp>
      <p:sp>
        <p:nvSpPr>
          <p:cNvPr id="354" name="Google Shape;354;p13"/>
          <p:cNvSpPr txBox="1"/>
          <p:nvPr/>
        </p:nvSpPr>
        <p:spPr>
          <a:xfrm>
            <a:off x="4823460" y="5476232"/>
            <a:ext cx="6622312" cy="4308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C3D82E"/>
                </a:solidFill>
                <a:latin typeface="Arial"/>
                <a:ea typeface="Arial"/>
                <a:cs typeface="Arial"/>
                <a:sym typeface="Arial"/>
              </a:rPr>
              <a:t>I am the true vine</a:t>
            </a:r>
            <a:r>
              <a:rPr lang="en-US" sz="2200" dirty="0">
                <a:solidFill>
                  <a:srgbClr val="FFDF00"/>
                </a:solidFill>
                <a:latin typeface="Arial"/>
                <a:ea typeface="Arial"/>
                <a:cs typeface="Arial"/>
                <a:sym typeface="Arial"/>
              </a:rPr>
              <a:t>			</a:t>
            </a:r>
            <a:r>
              <a:rPr lang="en-US" sz="2200" i="1" dirty="0">
                <a:solidFill>
                  <a:schemeClr val="lt1"/>
                </a:solidFill>
                <a:latin typeface="Arial"/>
                <a:ea typeface="Arial"/>
                <a:cs typeface="Arial"/>
                <a:sym typeface="Arial"/>
              </a:rPr>
              <a:t>(John 15:1)</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8"/>
        <p:cNvGrpSpPr/>
        <p:nvPr/>
      </p:nvGrpSpPr>
      <p:grpSpPr>
        <a:xfrm>
          <a:off x="0" y="0"/>
          <a:ext cx="0" cy="0"/>
          <a:chOff x="0" y="0"/>
          <a:chExt cx="0" cy="0"/>
        </a:xfrm>
      </p:grpSpPr>
      <p:sp>
        <p:nvSpPr>
          <p:cNvPr id="359" name="Google Shape;359;p14"/>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4"/>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4"/>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4"/>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4"/>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364" name="Google Shape;364;p14"/>
          <p:cNvSpPr txBox="1">
            <a:spLocks noGrp="1"/>
          </p:cNvSpPr>
          <p:nvPr>
            <p:ph type="title"/>
          </p:nvPr>
        </p:nvSpPr>
        <p:spPr>
          <a:xfrm>
            <a:off x="531628" y="1073231"/>
            <a:ext cx="3268692"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6:25-35</a:t>
            </a:r>
            <a:endParaRPr sz="2600">
              <a:solidFill>
                <a:schemeClr val="accent1"/>
              </a:solidFill>
              <a:latin typeface="Arial"/>
              <a:ea typeface="Arial"/>
              <a:cs typeface="Arial"/>
              <a:sym typeface="Arial"/>
            </a:endParaRPr>
          </a:p>
        </p:txBody>
      </p:sp>
      <p:sp>
        <p:nvSpPr>
          <p:cNvPr id="365" name="Google Shape;365;p14"/>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4"/>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4"/>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4"/>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4"/>
          <p:cNvSpPr txBox="1"/>
          <p:nvPr/>
        </p:nvSpPr>
        <p:spPr>
          <a:xfrm>
            <a:off x="4572000" y="788275"/>
            <a:ext cx="7015500" cy="55575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25</a:t>
            </a:r>
            <a:r>
              <a:rPr lang="en-US" sz="1800">
                <a:solidFill>
                  <a:srgbClr val="FFFFFF"/>
                </a:solidFill>
                <a:latin typeface="Arial"/>
                <a:ea typeface="Arial"/>
                <a:cs typeface="Arial"/>
                <a:sym typeface="Arial"/>
              </a:rPr>
              <a:t> When they found him on the other side of the lake, they asked him, “Rabbi, when did you get here?”</a:t>
            </a:r>
            <a:endParaRPr sz="1800"/>
          </a:p>
          <a:p>
            <a:pPr marL="0" marR="0" lvl="0" indent="0" algn="l" rtl="0">
              <a:lnSpc>
                <a:spcPct val="100000"/>
              </a:lnSpc>
              <a:spcBef>
                <a:spcPts val="906"/>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26</a:t>
            </a:r>
            <a:r>
              <a:rPr lang="en-US" sz="1800">
                <a:solidFill>
                  <a:srgbClr val="FFFFFF"/>
                </a:solidFill>
                <a:latin typeface="Arial"/>
                <a:ea typeface="Arial"/>
                <a:cs typeface="Arial"/>
                <a:sym typeface="Arial"/>
              </a:rPr>
              <a:t> Jesus answered, “Very truly I tell you, you are looking for me, not because you saw the signs I performed but because you ate the loaves and had your fill. </a:t>
            </a:r>
            <a:r>
              <a:rPr lang="en-US" sz="1800" baseline="30000">
                <a:solidFill>
                  <a:srgbClr val="FFFFFF"/>
                </a:solidFill>
                <a:latin typeface="Arial"/>
                <a:ea typeface="Arial"/>
                <a:cs typeface="Arial"/>
                <a:sym typeface="Arial"/>
              </a:rPr>
              <a:t>27</a:t>
            </a:r>
            <a:r>
              <a:rPr lang="en-US" sz="1800">
                <a:solidFill>
                  <a:srgbClr val="FFFFFF"/>
                </a:solidFill>
                <a:latin typeface="Arial"/>
                <a:ea typeface="Arial"/>
                <a:cs typeface="Arial"/>
                <a:sym typeface="Arial"/>
              </a:rPr>
              <a:t> Do not work for food that spoils, but for food that endures to eternal life, which the Son of Man will give you. For on him God the Father has placed his seal of approval.”</a:t>
            </a:r>
            <a:endParaRPr sz="1800"/>
          </a:p>
          <a:p>
            <a:pPr marL="0" marR="0" lvl="0" indent="0" algn="l" rtl="0">
              <a:lnSpc>
                <a:spcPct val="100000"/>
              </a:lnSpc>
              <a:spcBef>
                <a:spcPts val="906"/>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28</a:t>
            </a:r>
            <a:r>
              <a:rPr lang="en-US" sz="1800">
                <a:solidFill>
                  <a:srgbClr val="FFFFFF"/>
                </a:solidFill>
                <a:latin typeface="Arial"/>
                <a:ea typeface="Arial"/>
                <a:cs typeface="Arial"/>
                <a:sym typeface="Arial"/>
              </a:rPr>
              <a:t> Then they asked him, “What must we do to do the works God requires?”</a:t>
            </a:r>
            <a:endParaRPr sz="1800"/>
          </a:p>
          <a:p>
            <a:pPr marL="0" marR="0" lvl="0" indent="0" algn="l" rtl="0">
              <a:lnSpc>
                <a:spcPct val="100000"/>
              </a:lnSpc>
              <a:spcBef>
                <a:spcPts val="906"/>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29</a:t>
            </a:r>
            <a:r>
              <a:rPr lang="en-US" sz="1800">
                <a:solidFill>
                  <a:srgbClr val="FFFFFF"/>
                </a:solidFill>
                <a:latin typeface="Arial"/>
                <a:ea typeface="Arial"/>
                <a:cs typeface="Arial"/>
                <a:sym typeface="Arial"/>
              </a:rPr>
              <a:t> Jesus answered, “The work of God is this: to believe in the one he has sent.”</a:t>
            </a:r>
            <a:endParaRPr sz="1800"/>
          </a:p>
          <a:p>
            <a:pPr marL="0" marR="0" lvl="0" indent="0" algn="l" rtl="0">
              <a:lnSpc>
                <a:spcPct val="100000"/>
              </a:lnSpc>
              <a:spcBef>
                <a:spcPts val="906"/>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30</a:t>
            </a:r>
            <a:r>
              <a:rPr lang="en-US" sz="1800">
                <a:solidFill>
                  <a:srgbClr val="FFFFFF"/>
                </a:solidFill>
                <a:latin typeface="Arial"/>
                <a:ea typeface="Arial"/>
                <a:cs typeface="Arial"/>
                <a:sym typeface="Arial"/>
              </a:rPr>
              <a:t> So they asked him, “What sign then will you give that we may see it and believe you? What will you do? </a:t>
            </a:r>
            <a:r>
              <a:rPr lang="en-US" sz="1800" baseline="30000">
                <a:solidFill>
                  <a:srgbClr val="FFFFFF"/>
                </a:solidFill>
                <a:latin typeface="Arial"/>
                <a:ea typeface="Arial"/>
                <a:cs typeface="Arial"/>
                <a:sym typeface="Arial"/>
              </a:rPr>
              <a:t>31</a:t>
            </a:r>
            <a:r>
              <a:rPr lang="en-US" sz="1800">
                <a:solidFill>
                  <a:srgbClr val="FFFFFF"/>
                </a:solidFill>
                <a:latin typeface="Arial"/>
                <a:ea typeface="Arial"/>
                <a:cs typeface="Arial"/>
                <a:sym typeface="Arial"/>
              </a:rPr>
              <a:t> Our ancestors ate the manna in the wilderness; as it is written: ‘He gave them bread from heaven to eat.’”</a:t>
            </a:r>
            <a:endParaRPr sz="1800"/>
          </a:p>
        </p:txBody>
      </p:sp>
      <p:sp>
        <p:nvSpPr>
          <p:cNvPr id="370" name="Google Shape;370;p14"/>
          <p:cNvSpPr txBox="1"/>
          <p:nvPr/>
        </p:nvSpPr>
        <p:spPr>
          <a:xfrm>
            <a:off x="531623" y="358325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a:t>
            </a:r>
            <a:r>
              <a:rPr lang="en-US" sz="1800" b="1">
                <a:solidFill>
                  <a:schemeClr val="accent1"/>
                </a:solidFill>
              </a:rPr>
              <a:t>1</a:t>
            </a:r>
            <a:r>
              <a:rPr lang="en-US" sz="1800" b="1" cap="none">
                <a:solidFill>
                  <a:schemeClr val="accent1"/>
                </a:solidFill>
                <a:latin typeface="Arial"/>
                <a:ea typeface="Arial"/>
                <a:cs typeface="Arial"/>
                <a:sym typeface="Arial"/>
              </a:rPr>
              <a:t>/2)</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4"/>
        <p:cNvGrpSpPr/>
        <p:nvPr/>
      </p:nvGrpSpPr>
      <p:grpSpPr>
        <a:xfrm>
          <a:off x="0" y="0"/>
          <a:ext cx="0" cy="0"/>
          <a:chOff x="0" y="0"/>
          <a:chExt cx="0" cy="0"/>
        </a:xfrm>
      </p:grpSpPr>
      <p:sp>
        <p:nvSpPr>
          <p:cNvPr id="375" name="Google Shape;375;g108c8def033_1_38"/>
          <p:cNvSpPr/>
          <p:nvPr/>
        </p:nvSpPr>
        <p:spPr>
          <a:xfrm>
            <a:off x="446534" y="457200"/>
            <a:ext cx="3703200" cy="95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g108c8def033_1_38"/>
          <p:cNvSpPr/>
          <p:nvPr/>
        </p:nvSpPr>
        <p:spPr>
          <a:xfrm>
            <a:off x="8042147" y="453643"/>
            <a:ext cx="3703200" cy="98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g108c8def033_1_38"/>
          <p:cNvSpPr/>
          <p:nvPr/>
        </p:nvSpPr>
        <p:spPr>
          <a:xfrm>
            <a:off x="4241830" y="457200"/>
            <a:ext cx="3703200" cy="91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g108c8def033_1_38"/>
          <p:cNvSpPr/>
          <p:nvPr/>
        </p:nvSpPr>
        <p:spPr>
          <a:xfrm>
            <a:off x="440286" y="614407"/>
            <a:ext cx="11309400" cy="1189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g108c8def033_1_38"/>
          <p:cNvSpPr/>
          <p:nvPr/>
        </p:nvSpPr>
        <p:spPr>
          <a:xfrm>
            <a:off x="0" y="0"/>
            <a:ext cx="12192000" cy="6858000"/>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380" name="Google Shape;380;g108c8def033_1_38"/>
          <p:cNvSpPr txBox="1">
            <a:spLocks noGrp="1"/>
          </p:cNvSpPr>
          <p:nvPr>
            <p:ph type="title"/>
          </p:nvPr>
        </p:nvSpPr>
        <p:spPr>
          <a:xfrm>
            <a:off x="531628" y="1073231"/>
            <a:ext cx="3268800" cy="47115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6:25-35</a:t>
            </a:r>
            <a:endParaRPr sz="2600">
              <a:solidFill>
                <a:schemeClr val="accent1"/>
              </a:solidFill>
              <a:latin typeface="Arial"/>
              <a:ea typeface="Arial"/>
              <a:cs typeface="Arial"/>
              <a:sym typeface="Arial"/>
            </a:endParaRPr>
          </a:p>
        </p:txBody>
      </p:sp>
      <p:sp>
        <p:nvSpPr>
          <p:cNvPr id="381" name="Google Shape;381;g108c8def033_1_38"/>
          <p:cNvSpPr/>
          <p:nvPr/>
        </p:nvSpPr>
        <p:spPr>
          <a:xfrm>
            <a:off x="446534" y="457200"/>
            <a:ext cx="3703200" cy="95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g108c8def033_1_38"/>
          <p:cNvSpPr/>
          <p:nvPr/>
        </p:nvSpPr>
        <p:spPr>
          <a:xfrm>
            <a:off x="4241830" y="457200"/>
            <a:ext cx="3703200" cy="91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g108c8def033_1_38"/>
          <p:cNvSpPr/>
          <p:nvPr/>
        </p:nvSpPr>
        <p:spPr>
          <a:xfrm>
            <a:off x="8042147" y="453643"/>
            <a:ext cx="3703200" cy="98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g108c8def033_1_38"/>
          <p:cNvSpPr/>
          <p:nvPr/>
        </p:nvSpPr>
        <p:spPr>
          <a:xfrm>
            <a:off x="4246851" y="723898"/>
            <a:ext cx="7498500" cy="5676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g108c8def033_1_38"/>
          <p:cNvSpPr txBox="1"/>
          <p:nvPr/>
        </p:nvSpPr>
        <p:spPr>
          <a:xfrm>
            <a:off x="4572000" y="788275"/>
            <a:ext cx="7015500" cy="55575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906"/>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32</a:t>
            </a:r>
            <a:r>
              <a:rPr lang="en-US" sz="1800">
                <a:solidFill>
                  <a:srgbClr val="FFFFFF"/>
                </a:solidFill>
                <a:latin typeface="Arial"/>
                <a:ea typeface="Arial"/>
                <a:cs typeface="Arial"/>
                <a:sym typeface="Arial"/>
              </a:rPr>
              <a:t> Jesus said to them, “Very truly I tell you, it is not Moses who has given you the bread from heaven, but it is my Father who gives you the true bread from heaven. </a:t>
            </a:r>
            <a:r>
              <a:rPr lang="en-US" sz="1800" baseline="30000">
                <a:solidFill>
                  <a:srgbClr val="FFFFFF"/>
                </a:solidFill>
                <a:latin typeface="Arial"/>
                <a:ea typeface="Arial"/>
                <a:cs typeface="Arial"/>
                <a:sym typeface="Arial"/>
              </a:rPr>
              <a:t>33</a:t>
            </a:r>
            <a:r>
              <a:rPr lang="en-US" sz="1800">
                <a:solidFill>
                  <a:srgbClr val="FFFFFF"/>
                </a:solidFill>
                <a:latin typeface="Arial"/>
                <a:ea typeface="Arial"/>
                <a:cs typeface="Arial"/>
                <a:sym typeface="Arial"/>
              </a:rPr>
              <a:t> For the bread of God is the bread that comes down from heaven and gives life to the world.”</a:t>
            </a:r>
            <a:endParaRPr sz="1800"/>
          </a:p>
          <a:p>
            <a:pPr marL="0" marR="0" lvl="0" indent="0" algn="l" rtl="0">
              <a:lnSpc>
                <a:spcPct val="100000"/>
              </a:lnSpc>
              <a:spcBef>
                <a:spcPts val="906"/>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34</a:t>
            </a:r>
            <a:r>
              <a:rPr lang="en-US" sz="1800">
                <a:solidFill>
                  <a:srgbClr val="FFFFFF"/>
                </a:solidFill>
                <a:latin typeface="Arial"/>
                <a:ea typeface="Arial"/>
                <a:cs typeface="Arial"/>
                <a:sym typeface="Arial"/>
              </a:rPr>
              <a:t> “Sir,” they said, “always give us this bread.”</a:t>
            </a:r>
            <a:endParaRPr sz="1800"/>
          </a:p>
          <a:p>
            <a:pPr marL="0" marR="0" lvl="0" indent="0" algn="l" rtl="0">
              <a:lnSpc>
                <a:spcPct val="100000"/>
              </a:lnSpc>
              <a:spcBef>
                <a:spcPts val="906"/>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35</a:t>
            </a:r>
            <a:r>
              <a:rPr lang="en-US" sz="1800">
                <a:solidFill>
                  <a:srgbClr val="FFFFFF"/>
                </a:solidFill>
                <a:latin typeface="Arial"/>
                <a:ea typeface="Arial"/>
                <a:cs typeface="Arial"/>
                <a:sym typeface="Arial"/>
              </a:rPr>
              <a:t> Then Jesus declared, “I am the bread of life. Whoever comes to me will never go hungry, and whoever believes in me will never be thirsty.</a:t>
            </a:r>
            <a:endParaRPr sz="1800"/>
          </a:p>
        </p:txBody>
      </p:sp>
      <p:sp>
        <p:nvSpPr>
          <p:cNvPr id="386" name="Google Shape;386;g108c8def033_1_38"/>
          <p:cNvSpPr txBox="1"/>
          <p:nvPr/>
        </p:nvSpPr>
        <p:spPr>
          <a:xfrm>
            <a:off x="531623" y="358325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a:t>
            </a:r>
            <a:r>
              <a:rPr lang="en-US" sz="1800" b="1">
                <a:solidFill>
                  <a:schemeClr val="accent1"/>
                </a:solidFill>
              </a:rPr>
              <a:t>2</a:t>
            </a:r>
            <a:r>
              <a:rPr lang="en-US" sz="1800" b="1" cap="none">
                <a:solidFill>
                  <a:schemeClr val="accent1"/>
                </a:solidFill>
                <a:latin typeface="Arial"/>
                <a:ea typeface="Arial"/>
                <a:cs typeface="Arial"/>
                <a:sym typeface="Arial"/>
              </a:rPr>
              <a:t>/2)</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0"/>
        <p:cNvGrpSpPr/>
        <p:nvPr/>
      </p:nvGrpSpPr>
      <p:grpSpPr>
        <a:xfrm>
          <a:off x="0" y="0"/>
          <a:ext cx="0" cy="0"/>
          <a:chOff x="0" y="0"/>
          <a:chExt cx="0" cy="0"/>
        </a:xfrm>
      </p:grpSpPr>
      <p:sp>
        <p:nvSpPr>
          <p:cNvPr id="391" name="Google Shape;391;g10a3364f580_0_34"/>
          <p:cNvSpPr/>
          <p:nvPr/>
        </p:nvSpPr>
        <p:spPr>
          <a:xfrm>
            <a:off x="0" y="638175"/>
            <a:ext cx="12192000" cy="621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92" name="Google Shape;392;g10a3364f580_0_34"/>
          <p:cNvSpPr/>
          <p:nvPr/>
        </p:nvSpPr>
        <p:spPr>
          <a:xfrm>
            <a:off x="8042150" y="723975"/>
            <a:ext cx="3703200" cy="566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g10a3364f580_0_34"/>
          <p:cNvSpPr txBox="1">
            <a:spLocks noGrp="1"/>
          </p:cNvSpPr>
          <p:nvPr>
            <p:ph type="ctrTitle"/>
          </p:nvPr>
        </p:nvSpPr>
        <p:spPr>
          <a:xfrm>
            <a:off x="8296275" y="1419225"/>
            <a:ext cx="3081600" cy="19653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3200"/>
              <a:buFont typeface="Arial"/>
              <a:buNone/>
            </a:pPr>
            <a:r>
              <a:rPr lang="en-US" sz="5200" b="1">
                <a:solidFill>
                  <a:srgbClr val="FFDF00"/>
                </a:solidFill>
                <a:latin typeface="Arial"/>
                <a:ea typeface="Arial"/>
                <a:cs typeface="Arial"/>
                <a:sym typeface="Arial"/>
              </a:rPr>
              <a:t>WEEK </a:t>
            </a:r>
            <a:r>
              <a:rPr lang="en-US" sz="5200" b="1">
                <a:solidFill>
                  <a:srgbClr val="FFDF00"/>
                </a:solidFill>
              </a:rPr>
              <a:t>5</a:t>
            </a:r>
            <a:endParaRPr sz="5600">
              <a:solidFill>
                <a:srgbClr val="FFDF00"/>
              </a:solidFill>
            </a:endParaRPr>
          </a:p>
        </p:txBody>
      </p:sp>
      <p:sp>
        <p:nvSpPr>
          <p:cNvPr id="394" name="Google Shape;394;g10a3364f580_0_34"/>
          <p:cNvSpPr txBox="1">
            <a:spLocks noGrp="1"/>
          </p:cNvSpPr>
          <p:nvPr>
            <p:ph type="sldNum" idx="12"/>
          </p:nvPr>
        </p:nvSpPr>
        <p:spPr>
          <a:xfrm>
            <a:off x="10558300" y="6400800"/>
            <a:ext cx="1016400" cy="365100"/>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19</a:t>
            </a:fld>
            <a:endParaRPr/>
          </a:p>
        </p:txBody>
      </p:sp>
      <p:pic>
        <p:nvPicPr>
          <p:cNvPr id="395" name="Google Shape;395;g10a3364f580_0_34" descr="A picture containing drawing&#10;&#10;Description automatically generated"/>
          <p:cNvPicPr preferRelativeResize="0"/>
          <p:nvPr/>
        </p:nvPicPr>
        <p:blipFill rotWithShape="1">
          <a:blip r:embed="rId3">
            <a:alphaModFix/>
          </a:blip>
          <a:srcRect/>
          <a:stretch/>
        </p:blipFill>
        <p:spPr>
          <a:xfrm>
            <a:off x="8377391" y="5438775"/>
            <a:ext cx="2103460" cy="467435"/>
          </a:xfrm>
          <a:prstGeom prst="rect">
            <a:avLst/>
          </a:prstGeom>
          <a:noFill/>
          <a:ln>
            <a:noFill/>
          </a:ln>
        </p:spPr>
      </p:pic>
      <p:sp>
        <p:nvSpPr>
          <p:cNvPr id="396" name="Google Shape;396;g10a3364f580_0_34"/>
          <p:cNvSpPr/>
          <p:nvPr/>
        </p:nvSpPr>
        <p:spPr>
          <a:xfrm>
            <a:off x="446532" y="723899"/>
            <a:ext cx="7486500" cy="5666700"/>
          </a:xfrm>
          <a:prstGeom prst="rect">
            <a:avLst/>
          </a:prstGeom>
          <a:solidFill>
            <a:srgbClr val="FFD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397" name="Google Shape;397;g10a3364f580_0_34"/>
          <p:cNvSpPr txBox="1">
            <a:spLocks noGrp="1"/>
          </p:cNvSpPr>
          <p:nvPr>
            <p:ph type="subTitle" idx="1"/>
          </p:nvPr>
        </p:nvSpPr>
        <p:spPr>
          <a:xfrm>
            <a:off x="8296275" y="3505095"/>
            <a:ext cx="3081600" cy="17337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3680"/>
              <a:buNone/>
            </a:pPr>
            <a:r>
              <a:rPr lang="en-US" sz="4000">
                <a:solidFill>
                  <a:schemeClr val="lt1"/>
                </a:solidFill>
              </a:rPr>
              <a:t>Death vs Jesus</a:t>
            </a:r>
            <a:endParaRPr/>
          </a:p>
        </p:txBody>
      </p:sp>
      <p:pic>
        <p:nvPicPr>
          <p:cNvPr id="398" name="Google Shape;398;g10a3364f580_0_34"/>
          <p:cNvPicPr preferRelativeResize="0"/>
          <p:nvPr/>
        </p:nvPicPr>
        <p:blipFill rotWithShape="1">
          <a:blip r:embed="rId4">
            <a:alphaModFix/>
          </a:blip>
          <a:srcRect l="907" r="4538"/>
          <a:stretch/>
        </p:blipFill>
        <p:spPr>
          <a:xfrm>
            <a:off x="446525" y="719375"/>
            <a:ext cx="7677925" cy="5666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Google Shape;121;p2"/>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26" name="Google Shape;126;p2"/>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1:1-5, 14</a:t>
            </a:r>
            <a:endParaRPr/>
          </a:p>
        </p:txBody>
      </p:sp>
      <p:sp>
        <p:nvSpPr>
          <p:cNvPr id="127" name="Google Shape;127;p2"/>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txBox="1"/>
          <p:nvPr/>
        </p:nvSpPr>
        <p:spPr>
          <a:xfrm>
            <a:off x="4572000" y="1073225"/>
            <a:ext cx="6730200" cy="47115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1</a:t>
            </a:r>
            <a:r>
              <a:rPr lang="en-US" sz="1800" b="0" i="0" u="none" strike="noStrike" cap="none">
                <a:solidFill>
                  <a:srgbClr val="FFFFFF"/>
                </a:solidFill>
                <a:latin typeface="Arial"/>
                <a:ea typeface="Arial"/>
                <a:cs typeface="Arial"/>
                <a:sym typeface="Arial"/>
              </a:rPr>
              <a:t> In the beginning was the Word, and the Word was with God, and the Word was God. </a:t>
            </a:r>
            <a:r>
              <a:rPr lang="en-US" sz="1800" b="0" i="0" u="none" strike="noStrike" cap="none" baseline="30000">
                <a:solidFill>
                  <a:srgbClr val="FFFFFF"/>
                </a:solidFill>
                <a:latin typeface="Arial"/>
                <a:ea typeface="Arial"/>
                <a:cs typeface="Arial"/>
                <a:sym typeface="Arial"/>
              </a:rPr>
              <a:t>2</a:t>
            </a:r>
            <a:r>
              <a:rPr lang="en-US" sz="1800" b="0" i="0" u="none" strike="noStrike" cap="none">
                <a:solidFill>
                  <a:srgbClr val="FFFFFF"/>
                </a:solidFill>
                <a:latin typeface="Arial"/>
                <a:ea typeface="Arial"/>
                <a:cs typeface="Arial"/>
                <a:sym typeface="Arial"/>
              </a:rPr>
              <a:t> He was with God in the beginning. </a:t>
            </a:r>
            <a:r>
              <a:rPr lang="en-US" sz="1800" b="0" i="0" u="none" strike="noStrike" cap="none" baseline="30000">
                <a:solidFill>
                  <a:srgbClr val="FFFFFF"/>
                </a:solidFill>
                <a:latin typeface="Arial"/>
                <a:ea typeface="Arial"/>
                <a:cs typeface="Arial"/>
                <a:sym typeface="Arial"/>
              </a:rPr>
              <a:t>3</a:t>
            </a:r>
            <a:r>
              <a:rPr lang="en-US" sz="1800" b="0" i="0" u="none" strike="noStrike" cap="none">
                <a:solidFill>
                  <a:srgbClr val="FFFFFF"/>
                </a:solidFill>
                <a:latin typeface="Arial"/>
                <a:ea typeface="Arial"/>
                <a:cs typeface="Arial"/>
                <a:sym typeface="Arial"/>
              </a:rPr>
              <a:t> Through him all things were made; without him nothing was made that has been made. </a:t>
            </a:r>
            <a:r>
              <a:rPr lang="en-US" sz="1800" b="0" i="0" u="none" strike="noStrike" cap="none" baseline="30000">
                <a:solidFill>
                  <a:srgbClr val="FFFFFF"/>
                </a:solidFill>
                <a:latin typeface="Arial"/>
                <a:ea typeface="Arial"/>
                <a:cs typeface="Arial"/>
                <a:sym typeface="Arial"/>
              </a:rPr>
              <a:t>4</a:t>
            </a:r>
            <a:r>
              <a:rPr lang="en-US" sz="1800" b="0" i="0" u="none" strike="noStrike" cap="none">
                <a:solidFill>
                  <a:srgbClr val="FFFFFF"/>
                </a:solidFill>
                <a:latin typeface="Arial"/>
                <a:ea typeface="Arial"/>
                <a:cs typeface="Arial"/>
                <a:sym typeface="Arial"/>
              </a:rPr>
              <a:t> In him was life, and that life was the light of all mankind. </a:t>
            </a:r>
            <a:r>
              <a:rPr lang="en-US" sz="1800" b="0" i="0" u="none" strike="noStrike" cap="none" baseline="30000">
                <a:solidFill>
                  <a:srgbClr val="FFFFFF"/>
                </a:solidFill>
                <a:latin typeface="Arial"/>
                <a:ea typeface="Arial"/>
                <a:cs typeface="Arial"/>
                <a:sym typeface="Arial"/>
              </a:rPr>
              <a:t>5</a:t>
            </a:r>
            <a:r>
              <a:rPr lang="en-US" sz="1800" b="0" i="0" u="none" strike="noStrike" cap="none">
                <a:solidFill>
                  <a:srgbClr val="FFFFFF"/>
                </a:solidFill>
                <a:latin typeface="Arial"/>
                <a:ea typeface="Arial"/>
                <a:cs typeface="Arial"/>
                <a:sym typeface="Arial"/>
              </a:rPr>
              <a:t> The light shines in the darkness, and the darkness has not overcome it.</a:t>
            </a:r>
            <a:endParaRPr/>
          </a:p>
          <a:p>
            <a:pPr marL="0" marR="0" lvl="0" indent="0" algn="l" rtl="0">
              <a:lnSpc>
                <a:spcPct val="94000"/>
              </a:lnSpc>
              <a:spcBef>
                <a:spcPts val="960"/>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14</a:t>
            </a:r>
            <a:r>
              <a:rPr lang="en-US" sz="1800" b="0" i="0" u="none" strike="noStrike" cap="none">
                <a:solidFill>
                  <a:srgbClr val="FFFFFF"/>
                </a:solidFill>
                <a:latin typeface="Arial"/>
                <a:ea typeface="Arial"/>
                <a:cs typeface="Arial"/>
                <a:sym typeface="Arial"/>
              </a:rPr>
              <a:t> The Word became flesh and made his dwelling among us. We have seen his glory, the glory of the one and only Son, who came from the Father, full of grace and truth.</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02"/>
        <p:cNvGrpSpPr/>
        <p:nvPr/>
      </p:nvGrpSpPr>
      <p:grpSpPr>
        <a:xfrm>
          <a:off x="0" y="0"/>
          <a:ext cx="0" cy="0"/>
          <a:chOff x="0" y="0"/>
          <a:chExt cx="0" cy="0"/>
        </a:xfrm>
      </p:grpSpPr>
      <p:sp>
        <p:nvSpPr>
          <p:cNvPr id="403" name="Google Shape;403;p16"/>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6"/>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6"/>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6"/>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6"/>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408" name="Google Shape;408;p16"/>
          <p:cNvSpPr txBox="1">
            <a:spLocks noGrp="1"/>
          </p:cNvSpPr>
          <p:nvPr>
            <p:ph type="title"/>
          </p:nvPr>
        </p:nvSpPr>
        <p:spPr>
          <a:xfrm>
            <a:off x="746228" y="1073231"/>
            <a:ext cx="3054091" cy="4381271"/>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11:17-27</a:t>
            </a:r>
            <a:endParaRPr/>
          </a:p>
        </p:txBody>
      </p:sp>
      <p:sp>
        <p:nvSpPr>
          <p:cNvPr id="409" name="Google Shape;409;p16"/>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6"/>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6"/>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6"/>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6"/>
          <p:cNvSpPr txBox="1"/>
          <p:nvPr/>
        </p:nvSpPr>
        <p:spPr>
          <a:xfrm>
            <a:off x="4545725" y="893125"/>
            <a:ext cx="6950100" cy="5350500"/>
          </a:xfrm>
          <a:prstGeom prst="rect">
            <a:avLst/>
          </a:prstGeom>
          <a:noFill/>
          <a:ln>
            <a:noFill/>
          </a:ln>
        </p:spPr>
        <p:txBody>
          <a:bodyPr spcFirstLastPara="1" wrap="square" lIns="91425" tIns="45700" rIns="91425" bIns="45700" anchor="ctr" anchorCtr="0">
            <a:normAutofit lnSpcReduction="10000"/>
          </a:bodyPr>
          <a:lstStyle/>
          <a:p>
            <a:pPr marL="0" marR="0" lvl="0" indent="0" algn="l" rtl="0">
              <a:lnSpc>
                <a:spcPct val="100000"/>
              </a:lnSpc>
              <a:spcBef>
                <a:spcPts val="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17</a:t>
            </a:r>
            <a:r>
              <a:rPr lang="en-US" sz="1800">
                <a:solidFill>
                  <a:srgbClr val="FFFFFF"/>
                </a:solidFill>
                <a:latin typeface="Arial"/>
                <a:ea typeface="Arial"/>
                <a:cs typeface="Arial"/>
                <a:sym typeface="Arial"/>
              </a:rPr>
              <a:t> On his arrival, Jesus found that Lazarus had already been in the tomb for four days. </a:t>
            </a:r>
            <a:r>
              <a:rPr lang="en-US" sz="1800" baseline="30000">
                <a:solidFill>
                  <a:srgbClr val="FFFFFF"/>
                </a:solidFill>
                <a:latin typeface="Arial"/>
                <a:ea typeface="Arial"/>
                <a:cs typeface="Arial"/>
                <a:sym typeface="Arial"/>
              </a:rPr>
              <a:t>18</a:t>
            </a:r>
            <a:r>
              <a:rPr lang="en-US" sz="1800">
                <a:solidFill>
                  <a:srgbClr val="FFFFFF"/>
                </a:solidFill>
                <a:latin typeface="Arial"/>
                <a:ea typeface="Arial"/>
                <a:cs typeface="Arial"/>
                <a:sym typeface="Arial"/>
              </a:rPr>
              <a:t> Now Bethany was less than two miles from Jerusalem, </a:t>
            </a:r>
            <a:r>
              <a:rPr lang="en-US" sz="1800" baseline="30000">
                <a:solidFill>
                  <a:srgbClr val="FFFFFF"/>
                </a:solidFill>
                <a:latin typeface="Arial"/>
                <a:ea typeface="Arial"/>
                <a:cs typeface="Arial"/>
                <a:sym typeface="Arial"/>
              </a:rPr>
              <a:t>19</a:t>
            </a:r>
            <a:r>
              <a:rPr lang="en-US" sz="1800">
                <a:solidFill>
                  <a:srgbClr val="FFFFFF"/>
                </a:solidFill>
                <a:latin typeface="Arial"/>
                <a:ea typeface="Arial"/>
                <a:cs typeface="Arial"/>
                <a:sym typeface="Arial"/>
              </a:rPr>
              <a:t> and many Jews had come to Martha and Mary to comfort them in the loss of their brother. </a:t>
            </a:r>
            <a:r>
              <a:rPr lang="en-US" sz="1800" baseline="30000">
                <a:solidFill>
                  <a:srgbClr val="FFFFFF"/>
                </a:solidFill>
                <a:latin typeface="Arial"/>
                <a:ea typeface="Arial"/>
                <a:cs typeface="Arial"/>
                <a:sym typeface="Arial"/>
              </a:rPr>
              <a:t>20</a:t>
            </a:r>
            <a:r>
              <a:rPr lang="en-US" sz="1800">
                <a:solidFill>
                  <a:srgbClr val="FFFFFF"/>
                </a:solidFill>
                <a:latin typeface="Arial"/>
                <a:ea typeface="Arial"/>
                <a:cs typeface="Arial"/>
                <a:sym typeface="Arial"/>
              </a:rPr>
              <a:t> When Martha heard that Jesus was coming, she went out to meet him, but Mary stayed at home.</a:t>
            </a:r>
            <a:endParaRPr/>
          </a:p>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21</a:t>
            </a:r>
            <a:r>
              <a:rPr lang="en-US" sz="1800">
                <a:solidFill>
                  <a:srgbClr val="FFFFFF"/>
                </a:solidFill>
                <a:latin typeface="Arial"/>
                <a:ea typeface="Arial"/>
                <a:cs typeface="Arial"/>
                <a:sym typeface="Arial"/>
              </a:rPr>
              <a:t> “Lord,” Martha said to Jesus, “if you had been here, my brother would not have died. </a:t>
            </a:r>
            <a:r>
              <a:rPr lang="en-US" sz="1800" baseline="30000">
                <a:solidFill>
                  <a:srgbClr val="FFFFFF"/>
                </a:solidFill>
                <a:latin typeface="Arial"/>
                <a:ea typeface="Arial"/>
                <a:cs typeface="Arial"/>
                <a:sym typeface="Arial"/>
              </a:rPr>
              <a:t>22</a:t>
            </a:r>
            <a:r>
              <a:rPr lang="en-US" sz="1800">
                <a:solidFill>
                  <a:srgbClr val="FFFFFF"/>
                </a:solidFill>
                <a:latin typeface="Arial"/>
                <a:ea typeface="Arial"/>
                <a:cs typeface="Arial"/>
                <a:sym typeface="Arial"/>
              </a:rPr>
              <a:t> But I know that even now God will give you whatever you ask.”</a:t>
            </a:r>
            <a:endParaRPr/>
          </a:p>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23</a:t>
            </a:r>
            <a:r>
              <a:rPr lang="en-US" sz="1800">
                <a:solidFill>
                  <a:srgbClr val="FFFFFF"/>
                </a:solidFill>
                <a:latin typeface="Arial"/>
                <a:ea typeface="Arial"/>
                <a:cs typeface="Arial"/>
                <a:sym typeface="Arial"/>
              </a:rPr>
              <a:t> Jesus said to her, “Your brother will rise again.”</a:t>
            </a:r>
            <a:endParaRPr/>
          </a:p>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24</a:t>
            </a:r>
            <a:r>
              <a:rPr lang="en-US" sz="1800">
                <a:solidFill>
                  <a:srgbClr val="FFFFFF"/>
                </a:solidFill>
                <a:latin typeface="Arial"/>
                <a:ea typeface="Arial"/>
                <a:cs typeface="Arial"/>
                <a:sym typeface="Arial"/>
              </a:rPr>
              <a:t> Martha answered, “I know he will rise again in the resurrection at the last day.”</a:t>
            </a:r>
            <a:endParaRPr/>
          </a:p>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25</a:t>
            </a:r>
            <a:r>
              <a:rPr lang="en-US" sz="1800">
                <a:solidFill>
                  <a:srgbClr val="FFFFFF"/>
                </a:solidFill>
                <a:latin typeface="Arial"/>
                <a:ea typeface="Arial"/>
                <a:cs typeface="Arial"/>
                <a:sym typeface="Arial"/>
              </a:rPr>
              <a:t> Jesus said to her, “I am the resurrection and the life. The one who believes in me will live, even though they die; </a:t>
            </a:r>
            <a:r>
              <a:rPr lang="en-US" sz="1800" baseline="30000">
                <a:solidFill>
                  <a:srgbClr val="FFFFFF"/>
                </a:solidFill>
                <a:latin typeface="Arial"/>
                <a:ea typeface="Arial"/>
                <a:cs typeface="Arial"/>
                <a:sym typeface="Arial"/>
              </a:rPr>
              <a:t>26</a:t>
            </a:r>
            <a:r>
              <a:rPr lang="en-US" sz="1800">
                <a:solidFill>
                  <a:srgbClr val="FFFFFF"/>
                </a:solidFill>
                <a:latin typeface="Arial"/>
                <a:ea typeface="Arial"/>
                <a:cs typeface="Arial"/>
                <a:sym typeface="Arial"/>
              </a:rPr>
              <a:t> and whoever lives by believing in me will never die. Do you believe this?”</a:t>
            </a:r>
            <a:endParaRPr/>
          </a:p>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27</a:t>
            </a:r>
            <a:r>
              <a:rPr lang="en-US" sz="1800">
                <a:solidFill>
                  <a:srgbClr val="FFFFFF"/>
                </a:solidFill>
                <a:latin typeface="Arial"/>
                <a:ea typeface="Arial"/>
                <a:cs typeface="Arial"/>
                <a:sym typeface="Arial"/>
              </a:rPr>
              <a:t> “Yes, Lord,” she replied, “I believe that you are the Messiah, the Son of God, who is to come into the world.”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7"/>
        <p:cNvGrpSpPr/>
        <p:nvPr/>
      </p:nvGrpSpPr>
      <p:grpSpPr>
        <a:xfrm>
          <a:off x="0" y="0"/>
          <a:ext cx="0" cy="0"/>
          <a:chOff x="0" y="0"/>
          <a:chExt cx="0" cy="0"/>
        </a:xfrm>
      </p:grpSpPr>
      <p:sp>
        <p:nvSpPr>
          <p:cNvPr id="418" name="Google Shape;418;p17"/>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17"/>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17"/>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17"/>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17"/>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423" name="Google Shape;423;p17"/>
          <p:cNvSpPr txBox="1">
            <a:spLocks noGrp="1"/>
          </p:cNvSpPr>
          <p:nvPr>
            <p:ph type="title"/>
          </p:nvPr>
        </p:nvSpPr>
        <p:spPr>
          <a:xfrm>
            <a:off x="746228" y="1073231"/>
            <a:ext cx="3054091" cy="4381271"/>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11:38-44</a:t>
            </a:r>
            <a:endParaRPr sz="2600">
              <a:solidFill>
                <a:schemeClr val="accent1"/>
              </a:solidFill>
              <a:latin typeface="Arial"/>
              <a:ea typeface="Arial"/>
              <a:cs typeface="Arial"/>
              <a:sym typeface="Arial"/>
            </a:endParaRPr>
          </a:p>
        </p:txBody>
      </p:sp>
      <p:sp>
        <p:nvSpPr>
          <p:cNvPr id="424" name="Google Shape;424;p17"/>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17"/>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7"/>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7"/>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17"/>
          <p:cNvSpPr txBox="1"/>
          <p:nvPr/>
        </p:nvSpPr>
        <p:spPr>
          <a:xfrm>
            <a:off x="4572000" y="893125"/>
            <a:ext cx="6730200" cy="53505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38</a:t>
            </a:r>
            <a:r>
              <a:rPr lang="en-US" sz="1800">
                <a:solidFill>
                  <a:srgbClr val="FFFFFF"/>
                </a:solidFill>
                <a:latin typeface="Arial"/>
                <a:ea typeface="Arial"/>
                <a:cs typeface="Arial"/>
                <a:sym typeface="Arial"/>
              </a:rPr>
              <a:t> Jesus, once more deeply moved, came to the tomb. It was a cave with a stone laid across the entrance. </a:t>
            </a:r>
            <a:r>
              <a:rPr lang="en-US" sz="1800" baseline="30000">
                <a:solidFill>
                  <a:srgbClr val="FFFFFF"/>
                </a:solidFill>
                <a:latin typeface="Arial"/>
                <a:ea typeface="Arial"/>
                <a:cs typeface="Arial"/>
                <a:sym typeface="Arial"/>
              </a:rPr>
              <a:t>39</a:t>
            </a:r>
            <a:r>
              <a:rPr lang="en-US" sz="1800">
                <a:solidFill>
                  <a:srgbClr val="FFFFFF"/>
                </a:solidFill>
                <a:latin typeface="Arial"/>
                <a:ea typeface="Arial"/>
                <a:cs typeface="Arial"/>
                <a:sym typeface="Arial"/>
              </a:rPr>
              <a:t> “Take away the stone,” he said.</a:t>
            </a:r>
            <a:endParaRPr/>
          </a:p>
          <a:p>
            <a:pPr marL="0" marR="0" lvl="0" indent="0" algn="l" rtl="0">
              <a:lnSpc>
                <a:spcPct val="100000"/>
              </a:lnSpc>
              <a:spcBef>
                <a:spcPts val="960"/>
              </a:spcBef>
              <a:spcAft>
                <a:spcPts val="0"/>
              </a:spcAft>
              <a:buClr>
                <a:schemeClr val="accent2"/>
              </a:buClr>
              <a:buSzPts val="1656"/>
              <a:buFont typeface="Libre Franklin"/>
              <a:buNone/>
            </a:pPr>
            <a:r>
              <a:rPr lang="en-US" sz="1800">
                <a:solidFill>
                  <a:srgbClr val="FFFFFF"/>
                </a:solidFill>
                <a:latin typeface="Arial"/>
                <a:ea typeface="Arial"/>
                <a:cs typeface="Arial"/>
                <a:sym typeface="Arial"/>
              </a:rPr>
              <a:t>“But, Lord,” said Martha, the sister of the dead man, “by this time there is a bad odor, for he has been there four days.”</a:t>
            </a:r>
            <a:endParaRPr/>
          </a:p>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40</a:t>
            </a:r>
            <a:r>
              <a:rPr lang="en-US" sz="1800">
                <a:solidFill>
                  <a:srgbClr val="FFFFFF"/>
                </a:solidFill>
                <a:latin typeface="Arial"/>
                <a:ea typeface="Arial"/>
                <a:cs typeface="Arial"/>
                <a:sym typeface="Arial"/>
              </a:rPr>
              <a:t> Then Jesus said, “Did I not tell you that if you believe, you will see the glory of God?”</a:t>
            </a:r>
            <a:endParaRPr/>
          </a:p>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41</a:t>
            </a:r>
            <a:r>
              <a:rPr lang="en-US" sz="1800">
                <a:solidFill>
                  <a:srgbClr val="FFFFFF"/>
                </a:solidFill>
                <a:latin typeface="Arial"/>
                <a:ea typeface="Arial"/>
                <a:cs typeface="Arial"/>
                <a:sym typeface="Arial"/>
              </a:rPr>
              <a:t> So they took away the stone. Then Jesus looked up and said, “Father, I thank you that you have heard me. </a:t>
            </a:r>
            <a:r>
              <a:rPr lang="en-US" sz="1800" baseline="30000">
                <a:solidFill>
                  <a:srgbClr val="FFFFFF"/>
                </a:solidFill>
                <a:latin typeface="Arial"/>
                <a:ea typeface="Arial"/>
                <a:cs typeface="Arial"/>
                <a:sym typeface="Arial"/>
              </a:rPr>
              <a:t>42</a:t>
            </a:r>
            <a:r>
              <a:rPr lang="en-US" sz="1800">
                <a:solidFill>
                  <a:srgbClr val="FFFFFF"/>
                </a:solidFill>
                <a:latin typeface="Arial"/>
                <a:ea typeface="Arial"/>
                <a:cs typeface="Arial"/>
                <a:sym typeface="Arial"/>
              </a:rPr>
              <a:t> I knew that you always hear me, but I said this for the benefit of the people standing here, that they may believe that you sent me.”</a:t>
            </a:r>
            <a:endParaRPr/>
          </a:p>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43</a:t>
            </a:r>
            <a:r>
              <a:rPr lang="en-US" sz="1800">
                <a:solidFill>
                  <a:srgbClr val="FFFFFF"/>
                </a:solidFill>
                <a:latin typeface="Arial"/>
                <a:ea typeface="Arial"/>
                <a:cs typeface="Arial"/>
                <a:sym typeface="Arial"/>
              </a:rPr>
              <a:t> When he had said this, Jesus called in a loud voice, “Lazarus, come out!” </a:t>
            </a:r>
            <a:r>
              <a:rPr lang="en-US" sz="1800" baseline="30000">
                <a:solidFill>
                  <a:srgbClr val="FFFFFF"/>
                </a:solidFill>
                <a:latin typeface="Arial"/>
                <a:ea typeface="Arial"/>
                <a:cs typeface="Arial"/>
                <a:sym typeface="Arial"/>
              </a:rPr>
              <a:t>44</a:t>
            </a:r>
            <a:r>
              <a:rPr lang="en-US" sz="1800">
                <a:solidFill>
                  <a:srgbClr val="FFFFFF"/>
                </a:solidFill>
                <a:latin typeface="Arial"/>
                <a:ea typeface="Arial"/>
                <a:cs typeface="Arial"/>
                <a:sym typeface="Arial"/>
              </a:rPr>
              <a:t> The dead man came out, his hands and feet wrapped with strips of linen, and a cloth around his face.</a:t>
            </a:r>
            <a:endParaRPr/>
          </a:p>
          <a:p>
            <a:pPr marL="0" marR="0" lvl="0" indent="0" algn="l" rtl="0">
              <a:lnSpc>
                <a:spcPct val="100000"/>
              </a:lnSpc>
              <a:spcBef>
                <a:spcPts val="960"/>
              </a:spcBef>
              <a:spcAft>
                <a:spcPts val="0"/>
              </a:spcAft>
              <a:buClr>
                <a:schemeClr val="accent2"/>
              </a:buClr>
              <a:buSzPts val="1656"/>
              <a:buFont typeface="Libre Franklin"/>
              <a:buNone/>
            </a:pPr>
            <a:r>
              <a:rPr lang="en-US" sz="1800">
                <a:solidFill>
                  <a:srgbClr val="FFFFFF"/>
                </a:solidFill>
                <a:latin typeface="Arial"/>
                <a:ea typeface="Arial"/>
                <a:cs typeface="Arial"/>
                <a:sym typeface="Arial"/>
              </a:rPr>
              <a:t>Jesus said to them, “Take off the grave clothes and let him go.”</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2"/>
        <p:cNvGrpSpPr/>
        <p:nvPr/>
      </p:nvGrpSpPr>
      <p:grpSpPr>
        <a:xfrm>
          <a:off x="0" y="0"/>
          <a:ext cx="0" cy="0"/>
          <a:chOff x="0" y="0"/>
          <a:chExt cx="0" cy="0"/>
        </a:xfrm>
      </p:grpSpPr>
      <p:sp>
        <p:nvSpPr>
          <p:cNvPr id="433" name="Google Shape;433;g10a3364f580_0_45"/>
          <p:cNvSpPr/>
          <p:nvPr/>
        </p:nvSpPr>
        <p:spPr>
          <a:xfrm>
            <a:off x="0" y="638175"/>
            <a:ext cx="12192000" cy="621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34" name="Google Shape;434;g10a3364f580_0_45"/>
          <p:cNvSpPr/>
          <p:nvPr/>
        </p:nvSpPr>
        <p:spPr>
          <a:xfrm>
            <a:off x="8042150" y="723975"/>
            <a:ext cx="3703200" cy="566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g10a3364f580_0_45"/>
          <p:cNvSpPr txBox="1">
            <a:spLocks noGrp="1"/>
          </p:cNvSpPr>
          <p:nvPr>
            <p:ph type="ctrTitle"/>
          </p:nvPr>
        </p:nvSpPr>
        <p:spPr>
          <a:xfrm>
            <a:off x="8296275" y="1419225"/>
            <a:ext cx="3081600" cy="19653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3200"/>
              <a:buFont typeface="Arial"/>
              <a:buNone/>
            </a:pPr>
            <a:r>
              <a:rPr lang="en-US" sz="5200" b="1">
                <a:solidFill>
                  <a:srgbClr val="FFDF00"/>
                </a:solidFill>
                <a:latin typeface="Arial"/>
                <a:ea typeface="Arial"/>
                <a:cs typeface="Arial"/>
                <a:sym typeface="Arial"/>
              </a:rPr>
              <a:t>WEEK </a:t>
            </a:r>
            <a:r>
              <a:rPr lang="en-US" sz="5200" b="1">
                <a:solidFill>
                  <a:srgbClr val="FFDF00"/>
                </a:solidFill>
              </a:rPr>
              <a:t>6</a:t>
            </a:r>
            <a:endParaRPr sz="5600">
              <a:solidFill>
                <a:srgbClr val="FFDF00"/>
              </a:solidFill>
            </a:endParaRPr>
          </a:p>
        </p:txBody>
      </p:sp>
      <p:sp>
        <p:nvSpPr>
          <p:cNvPr id="436" name="Google Shape;436;g10a3364f580_0_45"/>
          <p:cNvSpPr txBox="1">
            <a:spLocks noGrp="1"/>
          </p:cNvSpPr>
          <p:nvPr>
            <p:ph type="sldNum" idx="12"/>
          </p:nvPr>
        </p:nvSpPr>
        <p:spPr>
          <a:xfrm>
            <a:off x="10558300" y="6400800"/>
            <a:ext cx="1016400" cy="365100"/>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22</a:t>
            </a:fld>
            <a:endParaRPr/>
          </a:p>
        </p:txBody>
      </p:sp>
      <p:pic>
        <p:nvPicPr>
          <p:cNvPr id="437" name="Google Shape;437;g10a3364f580_0_45" descr="A picture containing drawing&#10;&#10;Description automatically generated"/>
          <p:cNvPicPr preferRelativeResize="0"/>
          <p:nvPr/>
        </p:nvPicPr>
        <p:blipFill rotWithShape="1">
          <a:blip r:embed="rId3">
            <a:alphaModFix/>
          </a:blip>
          <a:srcRect/>
          <a:stretch/>
        </p:blipFill>
        <p:spPr>
          <a:xfrm>
            <a:off x="8377391" y="5438775"/>
            <a:ext cx="2103460" cy="467435"/>
          </a:xfrm>
          <a:prstGeom prst="rect">
            <a:avLst/>
          </a:prstGeom>
          <a:noFill/>
          <a:ln>
            <a:noFill/>
          </a:ln>
        </p:spPr>
      </p:pic>
      <p:sp>
        <p:nvSpPr>
          <p:cNvPr id="438" name="Google Shape;438;g10a3364f580_0_45"/>
          <p:cNvSpPr/>
          <p:nvPr/>
        </p:nvSpPr>
        <p:spPr>
          <a:xfrm>
            <a:off x="446532" y="723899"/>
            <a:ext cx="7486500" cy="5666700"/>
          </a:xfrm>
          <a:prstGeom prst="rect">
            <a:avLst/>
          </a:prstGeom>
          <a:solidFill>
            <a:srgbClr val="FFD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39" name="Google Shape;439;g10a3364f580_0_45"/>
          <p:cNvSpPr txBox="1">
            <a:spLocks noGrp="1"/>
          </p:cNvSpPr>
          <p:nvPr>
            <p:ph type="subTitle" idx="1"/>
          </p:nvPr>
        </p:nvSpPr>
        <p:spPr>
          <a:xfrm>
            <a:off x="8296275" y="3505095"/>
            <a:ext cx="3081600" cy="17337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3680"/>
              <a:buNone/>
            </a:pPr>
            <a:r>
              <a:rPr lang="en-US" sz="4000">
                <a:solidFill>
                  <a:schemeClr val="lt1"/>
                </a:solidFill>
              </a:rPr>
              <a:t>Upside Down</a:t>
            </a:r>
            <a:endParaRPr/>
          </a:p>
        </p:txBody>
      </p:sp>
      <p:pic>
        <p:nvPicPr>
          <p:cNvPr id="440" name="Google Shape;440;g10a3364f580_0_45"/>
          <p:cNvPicPr preferRelativeResize="0"/>
          <p:nvPr/>
        </p:nvPicPr>
        <p:blipFill rotWithShape="1">
          <a:blip r:embed="rId4">
            <a:alphaModFix/>
          </a:blip>
          <a:srcRect l="907" r="4538"/>
          <a:stretch/>
        </p:blipFill>
        <p:spPr>
          <a:xfrm>
            <a:off x="446525" y="719375"/>
            <a:ext cx="7677925" cy="56666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4"/>
        <p:cNvGrpSpPr/>
        <p:nvPr/>
      </p:nvGrpSpPr>
      <p:grpSpPr>
        <a:xfrm>
          <a:off x="0" y="0"/>
          <a:ext cx="0" cy="0"/>
          <a:chOff x="0" y="0"/>
          <a:chExt cx="0" cy="0"/>
        </a:xfrm>
      </p:grpSpPr>
      <p:sp>
        <p:nvSpPr>
          <p:cNvPr id="445" name="Google Shape;445;p19"/>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9"/>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19"/>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19"/>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9"/>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450" name="Google Shape;450;p19"/>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13:1-17</a:t>
            </a:r>
            <a:endParaRPr/>
          </a:p>
        </p:txBody>
      </p:sp>
      <p:sp>
        <p:nvSpPr>
          <p:cNvPr id="451" name="Google Shape;451;p19"/>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19"/>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19"/>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19"/>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19"/>
          <p:cNvSpPr txBox="1"/>
          <p:nvPr/>
        </p:nvSpPr>
        <p:spPr>
          <a:xfrm>
            <a:off x="4546550" y="838200"/>
            <a:ext cx="6988500" cy="5405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accent2"/>
              </a:buClr>
              <a:buSzPts val="1196"/>
              <a:buFont typeface="Libre Franklin"/>
              <a:buNone/>
            </a:pPr>
            <a:r>
              <a:rPr lang="en-US" sz="1600" baseline="30000">
                <a:solidFill>
                  <a:srgbClr val="FFFFFF"/>
                </a:solidFill>
                <a:latin typeface="Arial"/>
                <a:ea typeface="Arial"/>
                <a:cs typeface="Arial"/>
                <a:sym typeface="Arial"/>
              </a:rPr>
              <a:t>1</a:t>
            </a:r>
            <a:r>
              <a:rPr lang="en-US" sz="1600">
                <a:solidFill>
                  <a:srgbClr val="FFFFFF"/>
                </a:solidFill>
                <a:latin typeface="Arial"/>
                <a:ea typeface="Arial"/>
                <a:cs typeface="Arial"/>
                <a:sym typeface="Arial"/>
              </a:rPr>
              <a:t> It was just before the Passover Festival. Jesus knew that the hour had come for him to leave this world and go to the Father. Having loved his own who were in the world, he loved them to the end.</a:t>
            </a:r>
            <a:endParaRPr sz="1600"/>
          </a:p>
          <a:p>
            <a:pPr marL="0" marR="0" lvl="0" indent="0" algn="l" rtl="0">
              <a:lnSpc>
                <a:spcPct val="100000"/>
              </a:lnSpc>
              <a:spcBef>
                <a:spcPts val="860"/>
              </a:spcBef>
              <a:spcAft>
                <a:spcPts val="0"/>
              </a:spcAft>
              <a:buClr>
                <a:schemeClr val="accent2"/>
              </a:buClr>
              <a:buSzPts val="1196"/>
              <a:buFont typeface="Libre Franklin"/>
              <a:buNone/>
            </a:pPr>
            <a:r>
              <a:rPr lang="en-US" sz="1600" baseline="30000">
                <a:solidFill>
                  <a:srgbClr val="FFFFFF"/>
                </a:solidFill>
                <a:latin typeface="Arial"/>
                <a:ea typeface="Arial"/>
                <a:cs typeface="Arial"/>
                <a:sym typeface="Arial"/>
              </a:rPr>
              <a:t>2</a:t>
            </a:r>
            <a:r>
              <a:rPr lang="en-US" sz="1600">
                <a:solidFill>
                  <a:srgbClr val="FFFFFF"/>
                </a:solidFill>
                <a:latin typeface="Arial"/>
                <a:ea typeface="Arial"/>
                <a:cs typeface="Arial"/>
                <a:sym typeface="Arial"/>
              </a:rPr>
              <a:t> The evening meal was in progress, and the devil had already prompted Judas, the son of Simon Iscariot, to betray Jesus. </a:t>
            </a:r>
            <a:r>
              <a:rPr lang="en-US" sz="1600" baseline="30000">
                <a:solidFill>
                  <a:srgbClr val="FFFFFF"/>
                </a:solidFill>
                <a:latin typeface="Arial"/>
                <a:ea typeface="Arial"/>
                <a:cs typeface="Arial"/>
                <a:sym typeface="Arial"/>
              </a:rPr>
              <a:t>3</a:t>
            </a:r>
            <a:r>
              <a:rPr lang="en-US" sz="1600">
                <a:solidFill>
                  <a:srgbClr val="FFFFFF"/>
                </a:solidFill>
                <a:latin typeface="Arial"/>
                <a:ea typeface="Arial"/>
                <a:cs typeface="Arial"/>
                <a:sym typeface="Arial"/>
              </a:rPr>
              <a:t> Jesus knew that the Father had put all things under his power, and that he had come from God and was returning to God; </a:t>
            </a:r>
            <a:r>
              <a:rPr lang="en-US" sz="1600" baseline="30000">
                <a:solidFill>
                  <a:srgbClr val="FFFFFF"/>
                </a:solidFill>
                <a:latin typeface="Arial"/>
                <a:ea typeface="Arial"/>
                <a:cs typeface="Arial"/>
                <a:sym typeface="Arial"/>
              </a:rPr>
              <a:t>4</a:t>
            </a:r>
            <a:r>
              <a:rPr lang="en-US" sz="1600">
                <a:solidFill>
                  <a:srgbClr val="FFFFFF"/>
                </a:solidFill>
                <a:latin typeface="Arial"/>
                <a:ea typeface="Arial"/>
                <a:cs typeface="Arial"/>
                <a:sym typeface="Arial"/>
              </a:rPr>
              <a:t> so he got up from the meal, took off his outer clothing, and wrapped a towel around his waist. </a:t>
            </a:r>
            <a:r>
              <a:rPr lang="en-US" sz="1600" baseline="30000">
                <a:solidFill>
                  <a:srgbClr val="FFFFFF"/>
                </a:solidFill>
                <a:latin typeface="Arial"/>
                <a:ea typeface="Arial"/>
                <a:cs typeface="Arial"/>
                <a:sym typeface="Arial"/>
              </a:rPr>
              <a:t>5</a:t>
            </a:r>
            <a:r>
              <a:rPr lang="en-US" sz="1600">
                <a:solidFill>
                  <a:srgbClr val="FFFFFF"/>
                </a:solidFill>
                <a:latin typeface="Arial"/>
                <a:ea typeface="Arial"/>
                <a:cs typeface="Arial"/>
                <a:sym typeface="Arial"/>
              </a:rPr>
              <a:t> After that, he poured water into a basin and began to wash his disciples’ feet, drying them with the towel that was wrapped around him.</a:t>
            </a:r>
            <a:endParaRPr sz="1600"/>
          </a:p>
          <a:p>
            <a:pPr marL="0" marR="0" lvl="0" indent="0" algn="l" rtl="0">
              <a:lnSpc>
                <a:spcPct val="100000"/>
              </a:lnSpc>
              <a:spcBef>
                <a:spcPts val="860"/>
              </a:spcBef>
              <a:spcAft>
                <a:spcPts val="0"/>
              </a:spcAft>
              <a:buClr>
                <a:schemeClr val="accent2"/>
              </a:buClr>
              <a:buSzPts val="1196"/>
              <a:buFont typeface="Libre Franklin"/>
              <a:buNone/>
            </a:pPr>
            <a:r>
              <a:rPr lang="en-US" sz="1600" baseline="30000">
                <a:solidFill>
                  <a:srgbClr val="FFFFFF"/>
                </a:solidFill>
                <a:latin typeface="Arial"/>
                <a:ea typeface="Arial"/>
                <a:cs typeface="Arial"/>
                <a:sym typeface="Arial"/>
              </a:rPr>
              <a:t>6</a:t>
            </a:r>
            <a:r>
              <a:rPr lang="en-US" sz="1600">
                <a:solidFill>
                  <a:srgbClr val="FFFFFF"/>
                </a:solidFill>
                <a:latin typeface="Arial"/>
                <a:ea typeface="Arial"/>
                <a:cs typeface="Arial"/>
                <a:sym typeface="Arial"/>
              </a:rPr>
              <a:t> He came to Simon Peter, who said to him, “Lord, are you going to wash my feet?”</a:t>
            </a:r>
            <a:endParaRPr sz="1600"/>
          </a:p>
          <a:p>
            <a:pPr marL="0" marR="0" lvl="0" indent="0" algn="l" rtl="0">
              <a:lnSpc>
                <a:spcPct val="100000"/>
              </a:lnSpc>
              <a:spcBef>
                <a:spcPts val="860"/>
              </a:spcBef>
              <a:spcAft>
                <a:spcPts val="0"/>
              </a:spcAft>
              <a:buClr>
                <a:schemeClr val="accent2"/>
              </a:buClr>
              <a:buSzPts val="1196"/>
              <a:buFont typeface="Libre Franklin"/>
              <a:buNone/>
            </a:pPr>
            <a:r>
              <a:rPr lang="en-US" sz="1600" baseline="30000">
                <a:solidFill>
                  <a:srgbClr val="FFFFFF"/>
                </a:solidFill>
                <a:latin typeface="Arial"/>
                <a:ea typeface="Arial"/>
                <a:cs typeface="Arial"/>
                <a:sym typeface="Arial"/>
              </a:rPr>
              <a:t>7</a:t>
            </a:r>
            <a:r>
              <a:rPr lang="en-US" sz="1600">
                <a:solidFill>
                  <a:srgbClr val="FFFFFF"/>
                </a:solidFill>
                <a:latin typeface="Arial"/>
                <a:ea typeface="Arial"/>
                <a:cs typeface="Arial"/>
                <a:sym typeface="Arial"/>
              </a:rPr>
              <a:t> Jesus replied, “You do not realize now what I am doing, but later you will understand.”</a:t>
            </a:r>
            <a:endParaRPr sz="1600"/>
          </a:p>
          <a:p>
            <a:pPr marL="0" marR="0" lvl="0" indent="0" algn="l" rtl="0">
              <a:lnSpc>
                <a:spcPct val="100000"/>
              </a:lnSpc>
              <a:spcBef>
                <a:spcPts val="860"/>
              </a:spcBef>
              <a:spcAft>
                <a:spcPts val="0"/>
              </a:spcAft>
              <a:buClr>
                <a:schemeClr val="accent2"/>
              </a:buClr>
              <a:buSzPts val="1196"/>
              <a:buFont typeface="Libre Franklin"/>
              <a:buNone/>
            </a:pPr>
            <a:r>
              <a:rPr lang="en-US" sz="1600" baseline="30000">
                <a:solidFill>
                  <a:srgbClr val="FFFFFF"/>
                </a:solidFill>
                <a:latin typeface="Arial"/>
                <a:ea typeface="Arial"/>
                <a:cs typeface="Arial"/>
                <a:sym typeface="Arial"/>
              </a:rPr>
              <a:t>8</a:t>
            </a:r>
            <a:r>
              <a:rPr lang="en-US" sz="1600">
                <a:solidFill>
                  <a:srgbClr val="FFFFFF"/>
                </a:solidFill>
                <a:latin typeface="Arial"/>
                <a:ea typeface="Arial"/>
                <a:cs typeface="Arial"/>
                <a:sym typeface="Arial"/>
              </a:rPr>
              <a:t> “No,” said Peter, “you shall never wash my feet.”</a:t>
            </a:r>
            <a:endParaRPr sz="1600"/>
          </a:p>
          <a:p>
            <a:pPr marL="0" marR="0" lvl="0" indent="0" algn="l" rtl="0">
              <a:lnSpc>
                <a:spcPct val="100000"/>
              </a:lnSpc>
              <a:spcBef>
                <a:spcPts val="860"/>
              </a:spcBef>
              <a:spcAft>
                <a:spcPts val="0"/>
              </a:spcAft>
              <a:buClr>
                <a:schemeClr val="accent2"/>
              </a:buClr>
              <a:buSzPts val="1196"/>
              <a:buFont typeface="Libre Franklin"/>
              <a:buNone/>
            </a:pPr>
            <a:r>
              <a:rPr lang="en-US" sz="1600">
                <a:solidFill>
                  <a:srgbClr val="FFFFFF"/>
                </a:solidFill>
                <a:latin typeface="Arial"/>
                <a:ea typeface="Arial"/>
                <a:cs typeface="Arial"/>
                <a:sym typeface="Arial"/>
              </a:rPr>
              <a:t>Jesus answered, “Unless I wash you, you have no part with me.”</a:t>
            </a:r>
            <a:endParaRPr sz="1600"/>
          </a:p>
          <a:p>
            <a:pPr marL="0" marR="0" lvl="0" indent="0" algn="l" rtl="0">
              <a:lnSpc>
                <a:spcPct val="100000"/>
              </a:lnSpc>
              <a:spcBef>
                <a:spcPts val="860"/>
              </a:spcBef>
              <a:spcAft>
                <a:spcPts val="0"/>
              </a:spcAft>
              <a:buClr>
                <a:schemeClr val="accent2"/>
              </a:buClr>
              <a:buSzPts val="1196"/>
              <a:buFont typeface="Libre Franklin"/>
              <a:buNone/>
            </a:pPr>
            <a:r>
              <a:rPr lang="en-US" sz="1600" baseline="30000">
                <a:solidFill>
                  <a:srgbClr val="FFFFFF"/>
                </a:solidFill>
                <a:latin typeface="Arial"/>
                <a:ea typeface="Arial"/>
                <a:cs typeface="Arial"/>
                <a:sym typeface="Arial"/>
              </a:rPr>
              <a:t>9</a:t>
            </a:r>
            <a:r>
              <a:rPr lang="en-US" sz="1600">
                <a:solidFill>
                  <a:srgbClr val="FFFFFF"/>
                </a:solidFill>
                <a:latin typeface="Arial"/>
                <a:ea typeface="Arial"/>
                <a:cs typeface="Arial"/>
                <a:sym typeface="Arial"/>
              </a:rPr>
              <a:t> “Then, Lord,” Simon Peter replied, “not just my feet but my hands and my head as well!”</a:t>
            </a:r>
            <a:endParaRPr sz="1600"/>
          </a:p>
        </p:txBody>
      </p:sp>
      <p:sp>
        <p:nvSpPr>
          <p:cNvPr id="456" name="Google Shape;456;p19"/>
          <p:cNvSpPr txBox="1"/>
          <p:nvPr/>
        </p:nvSpPr>
        <p:spPr>
          <a:xfrm>
            <a:off x="740423" y="350970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(1/2)</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0"/>
        <p:cNvGrpSpPr/>
        <p:nvPr/>
      </p:nvGrpSpPr>
      <p:grpSpPr>
        <a:xfrm>
          <a:off x="0" y="0"/>
          <a:ext cx="0" cy="0"/>
          <a:chOff x="0" y="0"/>
          <a:chExt cx="0" cy="0"/>
        </a:xfrm>
      </p:grpSpPr>
      <p:sp>
        <p:nvSpPr>
          <p:cNvPr id="461" name="Google Shape;461;g108c8def033_1_0"/>
          <p:cNvSpPr/>
          <p:nvPr/>
        </p:nvSpPr>
        <p:spPr>
          <a:xfrm>
            <a:off x="446534" y="457200"/>
            <a:ext cx="3703200" cy="95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g108c8def033_1_0"/>
          <p:cNvSpPr/>
          <p:nvPr/>
        </p:nvSpPr>
        <p:spPr>
          <a:xfrm>
            <a:off x="8042147" y="453643"/>
            <a:ext cx="3703200" cy="98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g108c8def033_1_0"/>
          <p:cNvSpPr/>
          <p:nvPr/>
        </p:nvSpPr>
        <p:spPr>
          <a:xfrm>
            <a:off x="4241830" y="457200"/>
            <a:ext cx="3703200" cy="91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g108c8def033_1_0"/>
          <p:cNvSpPr/>
          <p:nvPr/>
        </p:nvSpPr>
        <p:spPr>
          <a:xfrm>
            <a:off x="440286" y="614407"/>
            <a:ext cx="11309400" cy="1189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g108c8def033_1_0"/>
          <p:cNvSpPr/>
          <p:nvPr/>
        </p:nvSpPr>
        <p:spPr>
          <a:xfrm>
            <a:off x="0" y="0"/>
            <a:ext cx="12192000" cy="6858000"/>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466" name="Google Shape;466;g108c8def033_1_0"/>
          <p:cNvSpPr txBox="1">
            <a:spLocks noGrp="1"/>
          </p:cNvSpPr>
          <p:nvPr>
            <p:ph type="title"/>
          </p:nvPr>
        </p:nvSpPr>
        <p:spPr>
          <a:xfrm>
            <a:off x="746228" y="1073231"/>
            <a:ext cx="3054000" cy="47115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13:1-17</a:t>
            </a:r>
            <a:endParaRPr/>
          </a:p>
        </p:txBody>
      </p:sp>
      <p:sp>
        <p:nvSpPr>
          <p:cNvPr id="467" name="Google Shape;467;g108c8def033_1_0"/>
          <p:cNvSpPr/>
          <p:nvPr/>
        </p:nvSpPr>
        <p:spPr>
          <a:xfrm>
            <a:off x="446534" y="457200"/>
            <a:ext cx="3703200" cy="95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g108c8def033_1_0"/>
          <p:cNvSpPr/>
          <p:nvPr/>
        </p:nvSpPr>
        <p:spPr>
          <a:xfrm>
            <a:off x="4241830" y="457200"/>
            <a:ext cx="3703200" cy="91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g108c8def033_1_0"/>
          <p:cNvSpPr/>
          <p:nvPr/>
        </p:nvSpPr>
        <p:spPr>
          <a:xfrm>
            <a:off x="8042147" y="453643"/>
            <a:ext cx="3703200" cy="98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g108c8def033_1_0"/>
          <p:cNvSpPr/>
          <p:nvPr/>
        </p:nvSpPr>
        <p:spPr>
          <a:xfrm>
            <a:off x="4246851" y="723898"/>
            <a:ext cx="7498500" cy="5676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g108c8def033_1_0"/>
          <p:cNvSpPr txBox="1"/>
          <p:nvPr/>
        </p:nvSpPr>
        <p:spPr>
          <a:xfrm>
            <a:off x="4546550" y="838200"/>
            <a:ext cx="6988500" cy="5405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860"/>
              </a:spcBef>
              <a:spcAft>
                <a:spcPts val="0"/>
              </a:spcAft>
              <a:buClr>
                <a:schemeClr val="accent2"/>
              </a:buClr>
              <a:buSzPts val="1196"/>
              <a:buFont typeface="Libre Franklin"/>
              <a:buNone/>
            </a:pPr>
            <a:r>
              <a:rPr lang="en-US" sz="1600" baseline="30000">
                <a:solidFill>
                  <a:srgbClr val="FFFFFF"/>
                </a:solidFill>
                <a:latin typeface="Arial"/>
                <a:ea typeface="Arial"/>
                <a:cs typeface="Arial"/>
                <a:sym typeface="Arial"/>
              </a:rPr>
              <a:t>10</a:t>
            </a:r>
            <a:r>
              <a:rPr lang="en-US" sz="1600">
                <a:solidFill>
                  <a:srgbClr val="FFFFFF"/>
                </a:solidFill>
                <a:latin typeface="Arial"/>
                <a:ea typeface="Arial"/>
                <a:cs typeface="Arial"/>
                <a:sym typeface="Arial"/>
              </a:rPr>
              <a:t> Jesus answered, “Those who have had a bath need only to wash their feet; their whole body is clean. And you are clean, though not every one of you.” </a:t>
            </a:r>
            <a:r>
              <a:rPr lang="en-US" sz="1600" baseline="30000">
                <a:solidFill>
                  <a:srgbClr val="FFFFFF"/>
                </a:solidFill>
                <a:latin typeface="Arial"/>
                <a:ea typeface="Arial"/>
                <a:cs typeface="Arial"/>
                <a:sym typeface="Arial"/>
              </a:rPr>
              <a:t>11</a:t>
            </a:r>
            <a:r>
              <a:rPr lang="en-US" sz="1600">
                <a:solidFill>
                  <a:srgbClr val="FFFFFF"/>
                </a:solidFill>
                <a:latin typeface="Arial"/>
                <a:ea typeface="Arial"/>
                <a:cs typeface="Arial"/>
                <a:sym typeface="Arial"/>
              </a:rPr>
              <a:t> For he knew who was going to betray him, and that was why he said not every one was clean.</a:t>
            </a:r>
            <a:endParaRPr sz="1600"/>
          </a:p>
          <a:p>
            <a:pPr marL="0" marR="0" lvl="0" indent="0" algn="l" rtl="0">
              <a:lnSpc>
                <a:spcPct val="100000"/>
              </a:lnSpc>
              <a:spcBef>
                <a:spcPts val="860"/>
              </a:spcBef>
              <a:spcAft>
                <a:spcPts val="0"/>
              </a:spcAft>
              <a:buClr>
                <a:schemeClr val="accent2"/>
              </a:buClr>
              <a:buSzPts val="1196"/>
              <a:buFont typeface="Libre Franklin"/>
              <a:buNone/>
            </a:pPr>
            <a:r>
              <a:rPr lang="en-US" sz="1600" baseline="30000">
                <a:solidFill>
                  <a:srgbClr val="FFFFFF"/>
                </a:solidFill>
                <a:latin typeface="Arial"/>
                <a:ea typeface="Arial"/>
                <a:cs typeface="Arial"/>
                <a:sym typeface="Arial"/>
              </a:rPr>
              <a:t>12</a:t>
            </a:r>
            <a:r>
              <a:rPr lang="en-US" sz="1600">
                <a:solidFill>
                  <a:srgbClr val="FFFFFF"/>
                </a:solidFill>
                <a:latin typeface="Arial"/>
                <a:ea typeface="Arial"/>
                <a:cs typeface="Arial"/>
                <a:sym typeface="Arial"/>
              </a:rPr>
              <a:t> When he had finished washing their feet, he put on his clothes and returned to his place. “Do you understand what I have done for you?” he asked them. </a:t>
            </a:r>
            <a:r>
              <a:rPr lang="en-US" sz="1600" baseline="30000">
                <a:solidFill>
                  <a:srgbClr val="FFFFFF"/>
                </a:solidFill>
                <a:latin typeface="Arial"/>
                <a:ea typeface="Arial"/>
                <a:cs typeface="Arial"/>
                <a:sym typeface="Arial"/>
              </a:rPr>
              <a:t>13</a:t>
            </a:r>
            <a:r>
              <a:rPr lang="en-US" sz="1600">
                <a:solidFill>
                  <a:srgbClr val="FFFFFF"/>
                </a:solidFill>
                <a:latin typeface="Arial"/>
                <a:ea typeface="Arial"/>
                <a:cs typeface="Arial"/>
                <a:sym typeface="Arial"/>
              </a:rPr>
              <a:t> “You call me ‘Teacher’ and ‘Lord,’ and rightly so, for that is what I am. </a:t>
            </a:r>
            <a:r>
              <a:rPr lang="en-US" sz="1600" baseline="30000">
                <a:solidFill>
                  <a:srgbClr val="FFFFFF"/>
                </a:solidFill>
                <a:latin typeface="Arial"/>
                <a:ea typeface="Arial"/>
                <a:cs typeface="Arial"/>
                <a:sym typeface="Arial"/>
              </a:rPr>
              <a:t>14</a:t>
            </a:r>
            <a:r>
              <a:rPr lang="en-US" sz="1600">
                <a:solidFill>
                  <a:srgbClr val="FFFFFF"/>
                </a:solidFill>
                <a:latin typeface="Arial"/>
                <a:ea typeface="Arial"/>
                <a:cs typeface="Arial"/>
                <a:sym typeface="Arial"/>
              </a:rPr>
              <a:t> Now that I, your Lord and Teacher, have washed your feet, you also should wash one another’s feet. </a:t>
            </a:r>
            <a:r>
              <a:rPr lang="en-US" sz="1600" baseline="30000">
                <a:solidFill>
                  <a:srgbClr val="FFFFFF"/>
                </a:solidFill>
                <a:latin typeface="Arial"/>
                <a:ea typeface="Arial"/>
                <a:cs typeface="Arial"/>
                <a:sym typeface="Arial"/>
              </a:rPr>
              <a:t>15</a:t>
            </a:r>
            <a:r>
              <a:rPr lang="en-US" sz="1600">
                <a:solidFill>
                  <a:srgbClr val="FFFFFF"/>
                </a:solidFill>
                <a:latin typeface="Arial"/>
                <a:ea typeface="Arial"/>
                <a:cs typeface="Arial"/>
                <a:sym typeface="Arial"/>
              </a:rPr>
              <a:t> I have set you an example that you should do as I have done for you. </a:t>
            </a:r>
            <a:r>
              <a:rPr lang="en-US" sz="1600" baseline="30000">
                <a:solidFill>
                  <a:srgbClr val="FFFFFF"/>
                </a:solidFill>
                <a:latin typeface="Arial"/>
                <a:ea typeface="Arial"/>
                <a:cs typeface="Arial"/>
                <a:sym typeface="Arial"/>
              </a:rPr>
              <a:t>16</a:t>
            </a:r>
            <a:r>
              <a:rPr lang="en-US" sz="1600">
                <a:solidFill>
                  <a:srgbClr val="FFFFFF"/>
                </a:solidFill>
                <a:latin typeface="Arial"/>
                <a:ea typeface="Arial"/>
                <a:cs typeface="Arial"/>
                <a:sym typeface="Arial"/>
              </a:rPr>
              <a:t> Very truly I tell you, no servant is greater than his master, nor is a messenger greater than the one who sent him. </a:t>
            </a:r>
            <a:r>
              <a:rPr lang="en-US" sz="1600" baseline="30000">
                <a:solidFill>
                  <a:srgbClr val="FFFFFF"/>
                </a:solidFill>
                <a:latin typeface="Arial"/>
                <a:ea typeface="Arial"/>
                <a:cs typeface="Arial"/>
                <a:sym typeface="Arial"/>
              </a:rPr>
              <a:t>17</a:t>
            </a:r>
            <a:r>
              <a:rPr lang="en-US" sz="1600">
                <a:solidFill>
                  <a:srgbClr val="FFFFFF"/>
                </a:solidFill>
                <a:latin typeface="Arial"/>
                <a:ea typeface="Arial"/>
                <a:cs typeface="Arial"/>
                <a:sym typeface="Arial"/>
              </a:rPr>
              <a:t> Now that you know these things, you will be blessed if you do them.</a:t>
            </a:r>
            <a:endParaRPr sz="1600"/>
          </a:p>
        </p:txBody>
      </p:sp>
      <p:sp>
        <p:nvSpPr>
          <p:cNvPr id="472" name="Google Shape;472;g108c8def033_1_0"/>
          <p:cNvSpPr txBox="1"/>
          <p:nvPr/>
        </p:nvSpPr>
        <p:spPr>
          <a:xfrm>
            <a:off x="740423" y="350970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a:t>
            </a:r>
            <a:r>
              <a:rPr lang="en-US" sz="1800" b="1">
                <a:solidFill>
                  <a:schemeClr val="accent1"/>
                </a:solidFill>
              </a:rPr>
              <a:t>2</a:t>
            </a:r>
            <a:r>
              <a:rPr lang="en-US" sz="1800" b="1" cap="none">
                <a:solidFill>
                  <a:schemeClr val="accent1"/>
                </a:solidFill>
                <a:latin typeface="Arial"/>
                <a:ea typeface="Arial"/>
                <a:cs typeface="Arial"/>
                <a:sym typeface="Arial"/>
              </a:rPr>
              <a:t>/2)</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6"/>
        <p:cNvGrpSpPr/>
        <p:nvPr/>
      </p:nvGrpSpPr>
      <p:grpSpPr>
        <a:xfrm>
          <a:off x="0" y="0"/>
          <a:ext cx="0" cy="0"/>
          <a:chOff x="0" y="0"/>
          <a:chExt cx="0" cy="0"/>
        </a:xfrm>
      </p:grpSpPr>
      <p:sp>
        <p:nvSpPr>
          <p:cNvPr id="477" name="Google Shape;477;g10a3364f580_0_56"/>
          <p:cNvSpPr/>
          <p:nvPr/>
        </p:nvSpPr>
        <p:spPr>
          <a:xfrm>
            <a:off x="0" y="638175"/>
            <a:ext cx="12192000" cy="621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78" name="Google Shape;478;g10a3364f580_0_56"/>
          <p:cNvSpPr/>
          <p:nvPr/>
        </p:nvSpPr>
        <p:spPr>
          <a:xfrm>
            <a:off x="8042150" y="723975"/>
            <a:ext cx="3703200" cy="566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g10a3364f580_0_56"/>
          <p:cNvSpPr txBox="1">
            <a:spLocks noGrp="1"/>
          </p:cNvSpPr>
          <p:nvPr>
            <p:ph type="ctrTitle"/>
          </p:nvPr>
        </p:nvSpPr>
        <p:spPr>
          <a:xfrm>
            <a:off x="8296275" y="1419225"/>
            <a:ext cx="3081600" cy="19653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3200"/>
              <a:buFont typeface="Arial"/>
              <a:buNone/>
            </a:pPr>
            <a:r>
              <a:rPr lang="en-US" sz="5200" b="1">
                <a:solidFill>
                  <a:srgbClr val="FFDF00"/>
                </a:solidFill>
                <a:latin typeface="Arial"/>
                <a:ea typeface="Arial"/>
                <a:cs typeface="Arial"/>
                <a:sym typeface="Arial"/>
              </a:rPr>
              <a:t>WEEK </a:t>
            </a:r>
            <a:r>
              <a:rPr lang="en-US" sz="5200" b="1">
                <a:solidFill>
                  <a:srgbClr val="FFDF00"/>
                </a:solidFill>
              </a:rPr>
              <a:t>7</a:t>
            </a:r>
            <a:endParaRPr sz="5600">
              <a:solidFill>
                <a:srgbClr val="FFDF00"/>
              </a:solidFill>
            </a:endParaRPr>
          </a:p>
        </p:txBody>
      </p:sp>
      <p:sp>
        <p:nvSpPr>
          <p:cNvPr id="480" name="Google Shape;480;g10a3364f580_0_56"/>
          <p:cNvSpPr txBox="1">
            <a:spLocks noGrp="1"/>
          </p:cNvSpPr>
          <p:nvPr>
            <p:ph type="sldNum" idx="12"/>
          </p:nvPr>
        </p:nvSpPr>
        <p:spPr>
          <a:xfrm>
            <a:off x="10558300" y="6400800"/>
            <a:ext cx="1016400" cy="365100"/>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25</a:t>
            </a:fld>
            <a:endParaRPr/>
          </a:p>
        </p:txBody>
      </p:sp>
      <p:pic>
        <p:nvPicPr>
          <p:cNvPr id="481" name="Google Shape;481;g10a3364f580_0_56" descr="A picture containing drawing&#10;&#10;Description automatically generated"/>
          <p:cNvPicPr preferRelativeResize="0"/>
          <p:nvPr/>
        </p:nvPicPr>
        <p:blipFill rotWithShape="1">
          <a:blip r:embed="rId3">
            <a:alphaModFix/>
          </a:blip>
          <a:srcRect/>
          <a:stretch/>
        </p:blipFill>
        <p:spPr>
          <a:xfrm>
            <a:off x="8377391" y="5438775"/>
            <a:ext cx="2103460" cy="467435"/>
          </a:xfrm>
          <a:prstGeom prst="rect">
            <a:avLst/>
          </a:prstGeom>
          <a:noFill/>
          <a:ln>
            <a:noFill/>
          </a:ln>
        </p:spPr>
      </p:pic>
      <p:sp>
        <p:nvSpPr>
          <p:cNvPr id="482" name="Google Shape;482;g10a3364f580_0_56"/>
          <p:cNvSpPr/>
          <p:nvPr/>
        </p:nvSpPr>
        <p:spPr>
          <a:xfrm>
            <a:off x="446532" y="723899"/>
            <a:ext cx="7486500" cy="5666700"/>
          </a:xfrm>
          <a:prstGeom prst="rect">
            <a:avLst/>
          </a:prstGeom>
          <a:solidFill>
            <a:srgbClr val="FFD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483" name="Google Shape;483;g10a3364f580_0_56"/>
          <p:cNvSpPr txBox="1">
            <a:spLocks noGrp="1"/>
          </p:cNvSpPr>
          <p:nvPr>
            <p:ph type="subTitle" idx="1"/>
          </p:nvPr>
        </p:nvSpPr>
        <p:spPr>
          <a:xfrm>
            <a:off x="8296275" y="3505095"/>
            <a:ext cx="3081600" cy="17337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3680"/>
              <a:buNone/>
            </a:pPr>
            <a:r>
              <a:rPr lang="en-US" sz="4000">
                <a:solidFill>
                  <a:schemeClr val="lt1"/>
                </a:solidFill>
              </a:rPr>
              <a:t>Powerful Connection</a:t>
            </a:r>
            <a:endParaRPr/>
          </a:p>
        </p:txBody>
      </p:sp>
      <p:pic>
        <p:nvPicPr>
          <p:cNvPr id="484" name="Google Shape;484;g10a3364f580_0_56"/>
          <p:cNvPicPr preferRelativeResize="0"/>
          <p:nvPr/>
        </p:nvPicPr>
        <p:blipFill rotWithShape="1">
          <a:blip r:embed="rId4">
            <a:alphaModFix/>
          </a:blip>
          <a:srcRect l="907" r="4538"/>
          <a:stretch/>
        </p:blipFill>
        <p:spPr>
          <a:xfrm>
            <a:off x="446525" y="719375"/>
            <a:ext cx="7677925" cy="566667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8"/>
        <p:cNvGrpSpPr/>
        <p:nvPr/>
      </p:nvGrpSpPr>
      <p:grpSpPr>
        <a:xfrm>
          <a:off x="0" y="0"/>
          <a:ext cx="0" cy="0"/>
          <a:chOff x="0" y="0"/>
          <a:chExt cx="0" cy="0"/>
        </a:xfrm>
      </p:grpSpPr>
      <p:sp>
        <p:nvSpPr>
          <p:cNvPr id="489" name="Google Shape;489;p21"/>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1"/>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1"/>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1"/>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1"/>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494" name="Google Shape;494;p21"/>
          <p:cNvSpPr txBox="1">
            <a:spLocks noGrp="1"/>
          </p:cNvSpPr>
          <p:nvPr>
            <p:ph type="title"/>
          </p:nvPr>
        </p:nvSpPr>
        <p:spPr>
          <a:xfrm>
            <a:off x="746228" y="1073232"/>
            <a:ext cx="3054091" cy="4593922"/>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15:1-8</a:t>
            </a:r>
            <a:endParaRPr/>
          </a:p>
        </p:txBody>
      </p:sp>
      <p:sp>
        <p:nvSpPr>
          <p:cNvPr id="495" name="Google Shape;495;p21"/>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1"/>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1"/>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1"/>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1"/>
          <p:cNvSpPr txBox="1"/>
          <p:nvPr/>
        </p:nvSpPr>
        <p:spPr>
          <a:xfrm>
            <a:off x="4702625" y="1073225"/>
            <a:ext cx="6599700" cy="50229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1</a:t>
            </a:r>
            <a:r>
              <a:rPr lang="en-US" sz="1800">
                <a:solidFill>
                  <a:srgbClr val="FFFFFF"/>
                </a:solidFill>
                <a:latin typeface="Arial"/>
                <a:ea typeface="Arial"/>
                <a:cs typeface="Arial"/>
                <a:sym typeface="Arial"/>
              </a:rPr>
              <a:t> “I am the true vine, and my Father is the gardener. </a:t>
            </a:r>
            <a:r>
              <a:rPr lang="en-US" sz="1800" baseline="30000">
                <a:solidFill>
                  <a:srgbClr val="FFFFFF"/>
                </a:solidFill>
                <a:latin typeface="Arial"/>
                <a:ea typeface="Arial"/>
                <a:cs typeface="Arial"/>
                <a:sym typeface="Arial"/>
              </a:rPr>
              <a:t>2</a:t>
            </a:r>
            <a:r>
              <a:rPr lang="en-US" sz="1800">
                <a:solidFill>
                  <a:srgbClr val="FFFFFF"/>
                </a:solidFill>
                <a:latin typeface="Arial"/>
                <a:ea typeface="Arial"/>
                <a:cs typeface="Arial"/>
                <a:sym typeface="Arial"/>
              </a:rPr>
              <a:t> He cuts off every branch in me that bears no fruit, while every branch that does bear fruit he prunes so that it will be even more fruitful. </a:t>
            </a:r>
            <a:r>
              <a:rPr lang="en-US" sz="1800" baseline="30000">
                <a:solidFill>
                  <a:srgbClr val="FFFFFF"/>
                </a:solidFill>
                <a:latin typeface="Arial"/>
                <a:ea typeface="Arial"/>
                <a:cs typeface="Arial"/>
                <a:sym typeface="Arial"/>
              </a:rPr>
              <a:t>3</a:t>
            </a:r>
            <a:r>
              <a:rPr lang="en-US" sz="1800">
                <a:solidFill>
                  <a:srgbClr val="FFFFFF"/>
                </a:solidFill>
                <a:latin typeface="Arial"/>
                <a:ea typeface="Arial"/>
                <a:cs typeface="Arial"/>
                <a:sym typeface="Arial"/>
              </a:rPr>
              <a:t> You are already clean because of the word I have spoken to you. </a:t>
            </a:r>
            <a:r>
              <a:rPr lang="en-US" sz="1800" baseline="30000">
                <a:solidFill>
                  <a:srgbClr val="FFFFFF"/>
                </a:solidFill>
                <a:latin typeface="Arial"/>
                <a:ea typeface="Arial"/>
                <a:cs typeface="Arial"/>
                <a:sym typeface="Arial"/>
              </a:rPr>
              <a:t>4</a:t>
            </a:r>
            <a:r>
              <a:rPr lang="en-US" sz="1800">
                <a:solidFill>
                  <a:srgbClr val="FFFFFF"/>
                </a:solidFill>
                <a:latin typeface="Arial"/>
                <a:ea typeface="Arial"/>
                <a:cs typeface="Arial"/>
                <a:sym typeface="Arial"/>
              </a:rPr>
              <a:t> Remain in me, as I also remain in you. No branch can bear fruit by itself; it must remain in the vine. Neither can you bear fruit unless you remain in me.</a:t>
            </a:r>
            <a:endParaRPr/>
          </a:p>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5</a:t>
            </a:r>
            <a:r>
              <a:rPr lang="en-US" sz="1800">
                <a:solidFill>
                  <a:srgbClr val="FFFFFF"/>
                </a:solidFill>
                <a:latin typeface="Arial"/>
                <a:ea typeface="Arial"/>
                <a:cs typeface="Arial"/>
                <a:sym typeface="Arial"/>
              </a:rPr>
              <a:t> “I am the vine; you are the branches. If you remain in me and I in you, you will bear much fruit; apart from me you can do nothing. </a:t>
            </a:r>
            <a:r>
              <a:rPr lang="en-US" sz="1800" baseline="30000">
                <a:solidFill>
                  <a:srgbClr val="FFFFFF"/>
                </a:solidFill>
                <a:latin typeface="Arial"/>
                <a:ea typeface="Arial"/>
                <a:cs typeface="Arial"/>
                <a:sym typeface="Arial"/>
              </a:rPr>
              <a:t>6</a:t>
            </a:r>
            <a:r>
              <a:rPr lang="en-US" sz="1800">
                <a:solidFill>
                  <a:srgbClr val="FFFFFF"/>
                </a:solidFill>
                <a:latin typeface="Arial"/>
                <a:ea typeface="Arial"/>
                <a:cs typeface="Arial"/>
                <a:sym typeface="Arial"/>
              </a:rPr>
              <a:t> If you do not remain in me, you are like a branch that is thrown away and withers; such branches are picked up, thrown into the fire and burned. </a:t>
            </a:r>
            <a:r>
              <a:rPr lang="en-US" sz="1800" baseline="30000">
                <a:solidFill>
                  <a:srgbClr val="FFFFFF"/>
                </a:solidFill>
                <a:latin typeface="Arial"/>
                <a:ea typeface="Arial"/>
                <a:cs typeface="Arial"/>
                <a:sym typeface="Arial"/>
              </a:rPr>
              <a:t>7</a:t>
            </a:r>
            <a:r>
              <a:rPr lang="en-US" sz="1800">
                <a:solidFill>
                  <a:srgbClr val="FFFFFF"/>
                </a:solidFill>
                <a:latin typeface="Arial"/>
                <a:ea typeface="Arial"/>
                <a:cs typeface="Arial"/>
                <a:sym typeface="Arial"/>
              </a:rPr>
              <a:t> If you remain in me and my words remain in you, ask whatever you wish, and it will be done for you. </a:t>
            </a:r>
            <a:r>
              <a:rPr lang="en-US" sz="1800" baseline="30000">
                <a:solidFill>
                  <a:srgbClr val="FFFFFF"/>
                </a:solidFill>
                <a:latin typeface="Arial"/>
                <a:ea typeface="Arial"/>
                <a:cs typeface="Arial"/>
                <a:sym typeface="Arial"/>
              </a:rPr>
              <a:t>8</a:t>
            </a:r>
            <a:r>
              <a:rPr lang="en-US" sz="1800">
                <a:solidFill>
                  <a:srgbClr val="FFFFFF"/>
                </a:solidFill>
                <a:latin typeface="Arial"/>
                <a:ea typeface="Arial"/>
                <a:cs typeface="Arial"/>
                <a:sym typeface="Arial"/>
              </a:rPr>
              <a:t> This is to my Father’s glory, that you bear much fruit, showing yourselves to be my disciples.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3"/>
        <p:cNvGrpSpPr/>
        <p:nvPr/>
      </p:nvGrpSpPr>
      <p:grpSpPr>
        <a:xfrm>
          <a:off x="0" y="0"/>
          <a:ext cx="0" cy="0"/>
          <a:chOff x="0" y="0"/>
          <a:chExt cx="0" cy="0"/>
        </a:xfrm>
      </p:grpSpPr>
      <p:sp>
        <p:nvSpPr>
          <p:cNvPr id="504" name="Google Shape;504;p22"/>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2"/>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2"/>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2"/>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2"/>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509" name="Google Shape;509;p22"/>
          <p:cNvSpPr txBox="1">
            <a:spLocks noGrp="1"/>
          </p:cNvSpPr>
          <p:nvPr>
            <p:ph type="title"/>
          </p:nvPr>
        </p:nvSpPr>
        <p:spPr>
          <a:xfrm>
            <a:off x="746228" y="1073232"/>
            <a:ext cx="3054091" cy="4593922"/>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GALATIANS 5:22-23</a:t>
            </a:r>
            <a:endParaRPr/>
          </a:p>
        </p:txBody>
      </p:sp>
      <p:sp>
        <p:nvSpPr>
          <p:cNvPr id="510" name="Google Shape;510;p22"/>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2"/>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2"/>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2"/>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2"/>
          <p:cNvSpPr txBox="1"/>
          <p:nvPr/>
        </p:nvSpPr>
        <p:spPr>
          <a:xfrm>
            <a:off x="4702629" y="1073231"/>
            <a:ext cx="6599582" cy="4711539"/>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800" baseline="30000">
                <a:solidFill>
                  <a:srgbClr val="FFFFFF"/>
                </a:solidFill>
                <a:latin typeface="Arial"/>
                <a:ea typeface="Arial"/>
                <a:cs typeface="Arial"/>
                <a:sym typeface="Arial"/>
              </a:rPr>
              <a:t>22</a:t>
            </a:r>
            <a:r>
              <a:rPr lang="en-US" sz="1800">
                <a:solidFill>
                  <a:srgbClr val="FFFFFF"/>
                </a:solidFill>
                <a:latin typeface="Arial"/>
                <a:ea typeface="Arial"/>
                <a:cs typeface="Arial"/>
                <a:sym typeface="Arial"/>
              </a:rPr>
              <a:t> But the fruit of the Spirit is love, joy, peace, patience, kindness, goodness, faithfulness, </a:t>
            </a:r>
            <a:r>
              <a:rPr lang="en-US" sz="1800" baseline="30000">
                <a:solidFill>
                  <a:srgbClr val="FFFFFF"/>
                </a:solidFill>
                <a:latin typeface="Arial"/>
                <a:ea typeface="Arial"/>
                <a:cs typeface="Arial"/>
                <a:sym typeface="Arial"/>
              </a:rPr>
              <a:t>23</a:t>
            </a:r>
            <a:r>
              <a:rPr lang="en-US" sz="1800">
                <a:solidFill>
                  <a:srgbClr val="FFFFFF"/>
                </a:solidFill>
                <a:latin typeface="Arial"/>
                <a:ea typeface="Arial"/>
                <a:cs typeface="Arial"/>
                <a:sym typeface="Arial"/>
              </a:rPr>
              <a:t> gentleness and self-control.</a:t>
            </a:r>
            <a:endParaRPr sz="1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8"/>
        <p:cNvGrpSpPr/>
        <p:nvPr/>
      </p:nvGrpSpPr>
      <p:grpSpPr>
        <a:xfrm>
          <a:off x="0" y="0"/>
          <a:ext cx="0" cy="0"/>
          <a:chOff x="0" y="0"/>
          <a:chExt cx="0" cy="0"/>
        </a:xfrm>
      </p:grpSpPr>
      <p:sp>
        <p:nvSpPr>
          <p:cNvPr id="519" name="Google Shape;519;g10a3364f580_0_67"/>
          <p:cNvSpPr/>
          <p:nvPr/>
        </p:nvSpPr>
        <p:spPr>
          <a:xfrm>
            <a:off x="0" y="638175"/>
            <a:ext cx="12192000" cy="621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20" name="Google Shape;520;g10a3364f580_0_67"/>
          <p:cNvSpPr/>
          <p:nvPr/>
        </p:nvSpPr>
        <p:spPr>
          <a:xfrm>
            <a:off x="8042150" y="723975"/>
            <a:ext cx="3703200" cy="566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g10a3364f580_0_67"/>
          <p:cNvSpPr txBox="1">
            <a:spLocks noGrp="1"/>
          </p:cNvSpPr>
          <p:nvPr>
            <p:ph type="ctrTitle"/>
          </p:nvPr>
        </p:nvSpPr>
        <p:spPr>
          <a:xfrm>
            <a:off x="8296275" y="1419225"/>
            <a:ext cx="3081600" cy="19653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3200"/>
              <a:buFont typeface="Arial"/>
              <a:buNone/>
            </a:pPr>
            <a:r>
              <a:rPr lang="en-US" sz="5200" b="1">
                <a:solidFill>
                  <a:srgbClr val="FFDF00"/>
                </a:solidFill>
                <a:latin typeface="Arial"/>
                <a:ea typeface="Arial"/>
                <a:cs typeface="Arial"/>
                <a:sym typeface="Arial"/>
              </a:rPr>
              <a:t>WEEK </a:t>
            </a:r>
            <a:r>
              <a:rPr lang="en-US" sz="5200" b="1">
                <a:solidFill>
                  <a:srgbClr val="FFDF00"/>
                </a:solidFill>
              </a:rPr>
              <a:t>8</a:t>
            </a:r>
            <a:endParaRPr sz="5600">
              <a:solidFill>
                <a:srgbClr val="FFDF00"/>
              </a:solidFill>
            </a:endParaRPr>
          </a:p>
        </p:txBody>
      </p:sp>
      <p:sp>
        <p:nvSpPr>
          <p:cNvPr id="522" name="Google Shape;522;g10a3364f580_0_67"/>
          <p:cNvSpPr txBox="1">
            <a:spLocks noGrp="1"/>
          </p:cNvSpPr>
          <p:nvPr>
            <p:ph type="sldNum" idx="12"/>
          </p:nvPr>
        </p:nvSpPr>
        <p:spPr>
          <a:xfrm>
            <a:off x="10558300" y="6400800"/>
            <a:ext cx="1016400" cy="365100"/>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28</a:t>
            </a:fld>
            <a:endParaRPr/>
          </a:p>
        </p:txBody>
      </p:sp>
      <p:pic>
        <p:nvPicPr>
          <p:cNvPr id="523" name="Google Shape;523;g10a3364f580_0_67" descr="A picture containing drawing&#10;&#10;Description automatically generated"/>
          <p:cNvPicPr preferRelativeResize="0"/>
          <p:nvPr/>
        </p:nvPicPr>
        <p:blipFill rotWithShape="1">
          <a:blip r:embed="rId3">
            <a:alphaModFix/>
          </a:blip>
          <a:srcRect/>
          <a:stretch/>
        </p:blipFill>
        <p:spPr>
          <a:xfrm>
            <a:off x="8377391" y="5438775"/>
            <a:ext cx="2103460" cy="467435"/>
          </a:xfrm>
          <a:prstGeom prst="rect">
            <a:avLst/>
          </a:prstGeom>
          <a:noFill/>
          <a:ln>
            <a:noFill/>
          </a:ln>
        </p:spPr>
      </p:pic>
      <p:sp>
        <p:nvSpPr>
          <p:cNvPr id="524" name="Google Shape;524;g10a3364f580_0_67"/>
          <p:cNvSpPr/>
          <p:nvPr/>
        </p:nvSpPr>
        <p:spPr>
          <a:xfrm>
            <a:off x="446532" y="723899"/>
            <a:ext cx="7486500" cy="5666700"/>
          </a:xfrm>
          <a:prstGeom prst="rect">
            <a:avLst/>
          </a:prstGeom>
          <a:solidFill>
            <a:srgbClr val="FFD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25" name="Google Shape;525;g10a3364f580_0_67"/>
          <p:cNvSpPr txBox="1">
            <a:spLocks noGrp="1"/>
          </p:cNvSpPr>
          <p:nvPr>
            <p:ph type="subTitle" idx="1"/>
          </p:nvPr>
        </p:nvSpPr>
        <p:spPr>
          <a:xfrm>
            <a:off x="8296275" y="3505095"/>
            <a:ext cx="3081600" cy="1733700"/>
          </a:xfrm>
          <a:prstGeom prst="rect">
            <a:avLst/>
          </a:prstGeom>
          <a:noFill/>
          <a:ln>
            <a:noFill/>
          </a:ln>
        </p:spPr>
        <p:txBody>
          <a:bodyPr spcFirstLastPara="1" wrap="square" lIns="91425" tIns="45700" rIns="91425" bIns="45700" anchor="t" anchorCtr="0">
            <a:normAutofit/>
          </a:bodyPr>
          <a:lstStyle/>
          <a:p>
            <a:pPr marL="0" lvl="0" indent="0" algn="l" rtl="0">
              <a:lnSpc>
                <a:spcPct val="95000"/>
              </a:lnSpc>
              <a:spcBef>
                <a:spcPts val="0"/>
              </a:spcBef>
              <a:spcAft>
                <a:spcPts val="0"/>
              </a:spcAft>
              <a:buSzPts val="3404"/>
              <a:buNone/>
            </a:pPr>
            <a:r>
              <a:rPr lang="en-US" sz="3600">
                <a:solidFill>
                  <a:schemeClr val="lt1"/>
                </a:solidFill>
              </a:rPr>
              <a:t>Jesus Has Got Your Back</a:t>
            </a:r>
            <a:endParaRPr sz="1380"/>
          </a:p>
        </p:txBody>
      </p:sp>
      <p:pic>
        <p:nvPicPr>
          <p:cNvPr id="526" name="Google Shape;526;g10a3364f580_0_67"/>
          <p:cNvPicPr preferRelativeResize="0"/>
          <p:nvPr/>
        </p:nvPicPr>
        <p:blipFill rotWithShape="1">
          <a:blip r:embed="rId4">
            <a:alphaModFix/>
          </a:blip>
          <a:srcRect l="907" r="4538"/>
          <a:stretch/>
        </p:blipFill>
        <p:spPr>
          <a:xfrm>
            <a:off x="446525" y="719375"/>
            <a:ext cx="7677925" cy="566667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0"/>
        <p:cNvGrpSpPr/>
        <p:nvPr/>
      </p:nvGrpSpPr>
      <p:grpSpPr>
        <a:xfrm>
          <a:off x="0" y="0"/>
          <a:ext cx="0" cy="0"/>
          <a:chOff x="0" y="0"/>
          <a:chExt cx="0" cy="0"/>
        </a:xfrm>
      </p:grpSpPr>
      <p:sp>
        <p:nvSpPr>
          <p:cNvPr id="531" name="Google Shape;531;p24"/>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4"/>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4"/>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4"/>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4"/>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536" name="Google Shape;536;p24"/>
          <p:cNvSpPr txBox="1">
            <a:spLocks noGrp="1"/>
          </p:cNvSpPr>
          <p:nvPr>
            <p:ph type="title"/>
          </p:nvPr>
        </p:nvSpPr>
        <p:spPr>
          <a:xfrm>
            <a:off x="616688" y="1073231"/>
            <a:ext cx="318363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br>
              <a:rPr lang="en-US" sz="2600">
                <a:solidFill>
                  <a:schemeClr val="accent1"/>
                </a:solidFill>
                <a:latin typeface="Arial"/>
                <a:ea typeface="Arial"/>
                <a:cs typeface="Arial"/>
                <a:sym typeface="Arial"/>
              </a:rPr>
            </a:br>
            <a:r>
              <a:rPr lang="en-US" sz="2600">
                <a:solidFill>
                  <a:schemeClr val="accent1"/>
                </a:solidFill>
                <a:latin typeface="Arial"/>
                <a:ea typeface="Arial"/>
                <a:cs typeface="Arial"/>
                <a:sym typeface="Arial"/>
              </a:rPr>
              <a:t>JOHN 15:18-16:16</a:t>
            </a:r>
            <a:endParaRPr/>
          </a:p>
        </p:txBody>
      </p:sp>
      <p:sp>
        <p:nvSpPr>
          <p:cNvPr id="537" name="Google Shape;537;p24"/>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4"/>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4"/>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4"/>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4"/>
          <p:cNvSpPr txBox="1"/>
          <p:nvPr/>
        </p:nvSpPr>
        <p:spPr>
          <a:xfrm>
            <a:off x="4702629" y="925034"/>
            <a:ext cx="6599582" cy="531856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600" baseline="30000">
                <a:solidFill>
                  <a:srgbClr val="FFFFFF"/>
                </a:solidFill>
                <a:latin typeface="Arial"/>
                <a:ea typeface="Arial"/>
                <a:cs typeface="Arial"/>
                <a:sym typeface="Arial"/>
              </a:rPr>
              <a:t>18</a:t>
            </a:r>
            <a:r>
              <a:rPr lang="en-US" sz="1600">
                <a:solidFill>
                  <a:srgbClr val="FFFFFF"/>
                </a:solidFill>
                <a:latin typeface="Arial"/>
                <a:ea typeface="Arial"/>
                <a:cs typeface="Arial"/>
                <a:sym typeface="Arial"/>
              </a:rPr>
              <a:t> “If the world hates you, keep in mind that it hated me first. </a:t>
            </a:r>
            <a:endParaRPr sz="1600"/>
          </a:p>
          <a:p>
            <a:pPr marL="0" marR="0" lvl="0" indent="0" algn="l" rtl="0">
              <a:lnSpc>
                <a:spcPct val="100000"/>
              </a:lnSpc>
              <a:spcBef>
                <a:spcPts val="960"/>
              </a:spcBef>
              <a:spcAft>
                <a:spcPts val="0"/>
              </a:spcAft>
              <a:buClr>
                <a:schemeClr val="accent2"/>
              </a:buClr>
              <a:buSzPts val="1656"/>
              <a:buFont typeface="Libre Franklin"/>
              <a:buNone/>
            </a:pPr>
            <a:r>
              <a:rPr lang="en-US" sz="1600" baseline="30000">
                <a:solidFill>
                  <a:srgbClr val="FFFFFF"/>
                </a:solidFill>
                <a:latin typeface="Arial"/>
                <a:ea typeface="Arial"/>
                <a:cs typeface="Arial"/>
                <a:sym typeface="Arial"/>
              </a:rPr>
              <a:t>19</a:t>
            </a:r>
            <a:r>
              <a:rPr lang="en-US" sz="1600">
                <a:solidFill>
                  <a:srgbClr val="FFFFFF"/>
                </a:solidFill>
                <a:latin typeface="Arial"/>
                <a:ea typeface="Arial"/>
                <a:cs typeface="Arial"/>
                <a:sym typeface="Arial"/>
              </a:rPr>
              <a:t> If you belonged to the world, it would love you as its own. As it is, you do not belong to the world, but I have chosen you out of the world. That is why the world hates you. </a:t>
            </a:r>
            <a:endParaRPr sz="1600"/>
          </a:p>
          <a:p>
            <a:pPr marL="0" marR="0" lvl="0" indent="0" algn="l" rtl="0">
              <a:lnSpc>
                <a:spcPct val="100000"/>
              </a:lnSpc>
              <a:spcBef>
                <a:spcPts val="960"/>
              </a:spcBef>
              <a:spcAft>
                <a:spcPts val="0"/>
              </a:spcAft>
              <a:buClr>
                <a:schemeClr val="accent2"/>
              </a:buClr>
              <a:buSzPts val="1656"/>
              <a:buFont typeface="Libre Franklin"/>
              <a:buNone/>
            </a:pPr>
            <a:r>
              <a:rPr lang="en-US" sz="1600" baseline="30000">
                <a:solidFill>
                  <a:srgbClr val="FFFFFF"/>
                </a:solidFill>
                <a:latin typeface="Arial"/>
                <a:ea typeface="Arial"/>
                <a:cs typeface="Arial"/>
                <a:sym typeface="Arial"/>
              </a:rPr>
              <a:t>20</a:t>
            </a:r>
            <a:r>
              <a:rPr lang="en-US" sz="1600">
                <a:solidFill>
                  <a:srgbClr val="FFFFFF"/>
                </a:solidFill>
                <a:latin typeface="Arial"/>
                <a:ea typeface="Arial"/>
                <a:cs typeface="Arial"/>
                <a:sym typeface="Arial"/>
              </a:rPr>
              <a:t> Remember what I told you: ‘A servant is not greater than his master.’ If they persecuted me, they will persecute you also. If they obeyed my teaching, they will obey yours also. </a:t>
            </a:r>
            <a:endParaRPr sz="1600"/>
          </a:p>
          <a:p>
            <a:pPr marL="0" marR="0" lvl="0" indent="0" algn="l" rtl="0">
              <a:lnSpc>
                <a:spcPct val="100000"/>
              </a:lnSpc>
              <a:spcBef>
                <a:spcPts val="960"/>
              </a:spcBef>
              <a:spcAft>
                <a:spcPts val="0"/>
              </a:spcAft>
              <a:buClr>
                <a:schemeClr val="accent2"/>
              </a:buClr>
              <a:buSzPts val="1656"/>
              <a:buFont typeface="Libre Franklin"/>
              <a:buNone/>
            </a:pPr>
            <a:r>
              <a:rPr lang="en-US" sz="1600" baseline="30000">
                <a:solidFill>
                  <a:srgbClr val="FFFFFF"/>
                </a:solidFill>
                <a:latin typeface="Arial"/>
                <a:ea typeface="Arial"/>
                <a:cs typeface="Arial"/>
                <a:sym typeface="Arial"/>
              </a:rPr>
              <a:t>21</a:t>
            </a:r>
            <a:r>
              <a:rPr lang="en-US" sz="1600">
                <a:solidFill>
                  <a:srgbClr val="FFFFFF"/>
                </a:solidFill>
                <a:latin typeface="Arial"/>
                <a:ea typeface="Arial"/>
                <a:cs typeface="Arial"/>
                <a:sym typeface="Arial"/>
              </a:rPr>
              <a:t> They will treat you this way because of my name, for they do not know the one who sent me. </a:t>
            </a:r>
            <a:r>
              <a:rPr lang="en-US" sz="1600" baseline="30000">
                <a:solidFill>
                  <a:srgbClr val="FFFFFF"/>
                </a:solidFill>
                <a:latin typeface="Arial"/>
                <a:ea typeface="Arial"/>
                <a:cs typeface="Arial"/>
                <a:sym typeface="Arial"/>
              </a:rPr>
              <a:t>22</a:t>
            </a:r>
            <a:r>
              <a:rPr lang="en-US" sz="1600">
                <a:solidFill>
                  <a:srgbClr val="FFFFFF"/>
                </a:solidFill>
                <a:latin typeface="Arial"/>
                <a:ea typeface="Arial"/>
                <a:cs typeface="Arial"/>
                <a:sym typeface="Arial"/>
              </a:rPr>
              <a:t> If I had not come and spoken to them, they would not be guilty of sin; but now they have no excuse for their sin. </a:t>
            </a:r>
            <a:r>
              <a:rPr lang="en-US" sz="1600" baseline="30000">
                <a:solidFill>
                  <a:srgbClr val="FFFFFF"/>
                </a:solidFill>
                <a:latin typeface="Arial"/>
                <a:ea typeface="Arial"/>
                <a:cs typeface="Arial"/>
                <a:sym typeface="Arial"/>
              </a:rPr>
              <a:t>23</a:t>
            </a:r>
            <a:r>
              <a:rPr lang="en-US" sz="1600">
                <a:solidFill>
                  <a:srgbClr val="FFFFFF"/>
                </a:solidFill>
                <a:latin typeface="Arial"/>
                <a:ea typeface="Arial"/>
                <a:cs typeface="Arial"/>
                <a:sym typeface="Arial"/>
              </a:rPr>
              <a:t> Whoever hates me hates my Father as well. </a:t>
            </a:r>
            <a:r>
              <a:rPr lang="en-US" sz="1600" baseline="30000">
                <a:solidFill>
                  <a:srgbClr val="FFFFFF"/>
                </a:solidFill>
                <a:latin typeface="Arial"/>
                <a:ea typeface="Arial"/>
                <a:cs typeface="Arial"/>
                <a:sym typeface="Arial"/>
              </a:rPr>
              <a:t>24</a:t>
            </a:r>
            <a:r>
              <a:rPr lang="en-US" sz="1600">
                <a:solidFill>
                  <a:srgbClr val="FFFFFF"/>
                </a:solidFill>
                <a:latin typeface="Arial"/>
                <a:ea typeface="Arial"/>
                <a:cs typeface="Arial"/>
                <a:sym typeface="Arial"/>
              </a:rPr>
              <a:t> If I had not done among them the works no one else did, they would not be guilty of sin. As it is, they have seen, and yet they have hated both me and my Father. </a:t>
            </a:r>
            <a:r>
              <a:rPr lang="en-US" sz="1600" baseline="30000">
                <a:solidFill>
                  <a:srgbClr val="FFFFFF"/>
                </a:solidFill>
                <a:latin typeface="Arial"/>
                <a:ea typeface="Arial"/>
                <a:cs typeface="Arial"/>
                <a:sym typeface="Arial"/>
              </a:rPr>
              <a:t>25</a:t>
            </a:r>
            <a:r>
              <a:rPr lang="en-US" sz="1600">
                <a:solidFill>
                  <a:srgbClr val="FFFFFF"/>
                </a:solidFill>
                <a:latin typeface="Arial"/>
                <a:ea typeface="Arial"/>
                <a:cs typeface="Arial"/>
                <a:sym typeface="Arial"/>
              </a:rPr>
              <a:t> But this is to fulfill what is written in their Law: ‘They hated me without reason.’</a:t>
            </a:r>
            <a:endParaRPr sz="1600"/>
          </a:p>
        </p:txBody>
      </p:sp>
      <p:sp>
        <p:nvSpPr>
          <p:cNvPr id="542" name="Google Shape;542;p24"/>
          <p:cNvSpPr txBox="1"/>
          <p:nvPr/>
        </p:nvSpPr>
        <p:spPr>
          <a:xfrm>
            <a:off x="616688" y="3722890"/>
            <a:ext cx="3677562" cy="601518"/>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(1/3)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5"/>
        <p:cNvGrpSpPr/>
        <p:nvPr/>
      </p:nvGrpSpPr>
      <p:grpSpPr>
        <a:xfrm>
          <a:off x="0" y="0"/>
          <a:ext cx="0" cy="0"/>
          <a:chOff x="0" y="0"/>
          <a:chExt cx="0" cy="0"/>
        </a:xfrm>
      </p:grpSpPr>
      <p:sp>
        <p:nvSpPr>
          <p:cNvPr id="136" name="Google Shape;136;p3"/>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41" name="Google Shape;141;p3"/>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1:29-51</a:t>
            </a:r>
            <a:endParaRPr/>
          </a:p>
        </p:txBody>
      </p:sp>
      <p:sp>
        <p:nvSpPr>
          <p:cNvPr id="142" name="Google Shape;142;p3"/>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txBox="1"/>
          <p:nvPr/>
        </p:nvSpPr>
        <p:spPr>
          <a:xfrm>
            <a:off x="4572000" y="1073225"/>
            <a:ext cx="6730200" cy="47115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29</a:t>
            </a:r>
            <a:r>
              <a:rPr lang="en-US" sz="1800" b="0" i="0" u="none" strike="noStrike" cap="none">
                <a:solidFill>
                  <a:srgbClr val="FFFFFF"/>
                </a:solidFill>
                <a:latin typeface="Arial"/>
                <a:ea typeface="Arial"/>
                <a:cs typeface="Arial"/>
                <a:sym typeface="Arial"/>
              </a:rPr>
              <a:t> The next day John saw Jesus coming toward him and said, “Look, the Lamb of God, who takes away the sin of the world! </a:t>
            </a:r>
            <a:r>
              <a:rPr lang="en-US" sz="1800" b="0" i="0" u="none" strike="noStrike" cap="none" baseline="30000">
                <a:solidFill>
                  <a:srgbClr val="FFFFFF"/>
                </a:solidFill>
                <a:latin typeface="Arial"/>
                <a:ea typeface="Arial"/>
                <a:cs typeface="Arial"/>
                <a:sym typeface="Arial"/>
              </a:rPr>
              <a:t>30</a:t>
            </a:r>
            <a:r>
              <a:rPr lang="en-US" sz="1800" b="0" i="0" u="none" strike="noStrike" cap="none">
                <a:solidFill>
                  <a:srgbClr val="FFFFFF"/>
                </a:solidFill>
                <a:latin typeface="Arial"/>
                <a:ea typeface="Arial"/>
                <a:cs typeface="Arial"/>
                <a:sym typeface="Arial"/>
              </a:rPr>
              <a:t> This is the one I meant when I said, ‘A man who comes after me has surpassed me because he was before me.’ </a:t>
            </a:r>
            <a:r>
              <a:rPr lang="en-US" sz="1800" b="0" i="0" u="none" strike="noStrike" cap="none" baseline="30000">
                <a:solidFill>
                  <a:srgbClr val="FFFFFF"/>
                </a:solidFill>
                <a:latin typeface="Arial"/>
                <a:ea typeface="Arial"/>
                <a:cs typeface="Arial"/>
                <a:sym typeface="Arial"/>
              </a:rPr>
              <a:t>31</a:t>
            </a:r>
            <a:r>
              <a:rPr lang="en-US" sz="1800" b="0" i="0" u="none" strike="noStrike" cap="none">
                <a:solidFill>
                  <a:srgbClr val="FFFFFF"/>
                </a:solidFill>
                <a:latin typeface="Arial"/>
                <a:ea typeface="Arial"/>
                <a:cs typeface="Arial"/>
                <a:sym typeface="Arial"/>
              </a:rPr>
              <a:t> I myself did not know him, but the reason I came baptizing with water was that he might be revealed to Israel.”</a:t>
            </a:r>
            <a:endParaRPr sz="1800" b="0" i="0" u="none" strike="noStrike" cap="none">
              <a:solidFill>
                <a:srgbClr val="FFFFFF"/>
              </a:solidFill>
              <a:latin typeface="Arial"/>
              <a:ea typeface="Arial"/>
              <a:cs typeface="Arial"/>
              <a:sym typeface="Arial"/>
            </a:endParaRPr>
          </a:p>
          <a:p>
            <a:pPr marL="0" marR="0" lvl="0" indent="0" algn="l" rtl="0">
              <a:lnSpc>
                <a:spcPct val="100000"/>
              </a:lnSpc>
              <a:spcBef>
                <a:spcPts val="960"/>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32</a:t>
            </a:r>
            <a:r>
              <a:rPr lang="en-US" sz="1800" b="0" i="0" u="none" strike="noStrike" cap="none">
                <a:solidFill>
                  <a:srgbClr val="FFFFFF"/>
                </a:solidFill>
                <a:latin typeface="Arial"/>
                <a:ea typeface="Arial"/>
                <a:cs typeface="Arial"/>
                <a:sym typeface="Arial"/>
              </a:rPr>
              <a:t> Then John gave this testimony: “I saw the Spirit come down from heaven as a dove and remain on him. </a:t>
            </a:r>
            <a:r>
              <a:rPr lang="en-US" sz="1800" b="0" i="0" u="none" strike="noStrike" cap="none" baseline="30000">
                <a:solidFill>
                  <a:srgbClr val="FFFFFF"/>
                </a:solidFill>
                <a:latin typeface="Arial"/>
                <a:ea typeface="Arial"/>
                <a:cs typeface="Arial"/>
                <a:sym typeface="Arial"/>
              </a:rPr>
              <a:t>33</a:t>
            </a:r>
            <a:r>
              <a:rPr lang="en-US" sz="1800" b="0" i="0" u="none" strike="noStrike" cap="none">
                <a:solidFill>
                  <a:srgbClr val="FFFFFF"/>
                </a:solidFill>
                <a:latin typeface="Arial"/>
                <a:ea typeface="Arial"/>
                <a:cs typeface="Arial"/>
                <a:sym typeface="Arial"/>
              </a:rPr>
              <a:t> And I myself did not know him, but the one who sent me to baptize with water told me, ‘The man on whom you see the Spirit come down and remain is the one who will baptize with the Holy Spirit.’ </a:t>
            </a:r>
            <a:r>
              <a:rPr lang="en-US" sz="1800" b="0" i="0" u="none" strike="noStrike" cap="none" baseline="30000">
                <a:solidFill>
                  <a:srgbClr val="FFFFFF"/>
                </a:solidFill>
                <a:latin typeface="Arial"/>
                <a:ea typeface="Arial"/>
                <a:cs typeface="Arial"/>
                <a:sym typeface="Arial"/>
              </a:rPr>
              <a:t>34</a:t>
            </a:r>
            <a:r>
              <a:rPr lang="en-US" sz="1800" b="0" i="0" u="none" strike="noStrike" cap="none">
                <a:solidFill>
                  <a:srgbClr val="FFFFFF"/>
                </a:solidFill>
                <a:latin typeface="Arial"/>
                <a:ea typeface="Arial"/>
                <a:cs typeface="Arial"/>
                <a:sym typeface="Arial"/>
              </a:rPr>
              <a:t> I have seen and I testify that this is God’s Chosen One.”</a:t>
            </a:r>
            <a:endParaRPr/>
          </a:p>
        </p:txBody>
      </p:sp>
      <p:sp>
        <p:nvSpPr>
          <p:cNvPr id="147" name="Google Shape;147;p3"/>
          <p:cNvSpPr txBox="1"/>
          <p:nvPr/>
        </p:nvSpPr>
        <p:spPr>
          <a:xfrm>
            <a:off x="740423" y="350970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(1/</a:t>
            </a:r>
            <a:r>
              <a:rPr lang="en-US" sz="1800" b="1">
                <a:solidFill>
                  <a:schemeClr val="accent1"/>
                </a:solidFill>
              </a:rPr>
              <a:t>3</a:t>
            </a:r>
            <a:r>
              <a:rPr lang="en-US" sz="1800" b="1" cap="none">
                <a:solidFill>
                  <a:schemeClr val="accent1"/>
                </a:solidFill>
                <a:latin typeface="Arial"/>
                <a:ea typeface="Arial"/>
                <a:cs typeface="Arial"/>
                <a:sym typeface="Arial"/>
              </a:rPr>
              <a: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6"/>
        <p:cNvGrpSpPr/>
        <p:nvPr/>
      </p:nvGrpSpPr>
      <p:grpSpPr>
        <a:xfrm>
          <a:off x="0" y="0"/>
          <a:ext cx="0" cy="0"/>
          <a:chOff x="0" y="0"/>
          <a:chExt cx="0" cy="0"/>
        </a:xfrm>
      </p:grpSpPr>
      <p:sp>
        <p:nvSpPr>
          <p:cNvPr id="547" name="Google Shape;547;p25"/>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5"/>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5"/>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5"/>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5"/>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552" name="Google Shape;552;p25"/>
          <p:cNvSpPr txBox="1">
            <a:spLocks noGrp="1"/>
          </p:cNvSpPr>
          <p:nvPr>
            <p:ph type="title"/>
          </p:nvPr>
        </p:nvSpPr>
        <p:spPr>
          <a:xfrm>
            <a:off x="616688" y="1073231"/>
            <a:ext cx="318363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br>
              <a:rPr lang="en-US" sz="2600">
                <a:solidFill>
                  <a:schemeClr val="accent1"/>
                </a:solidFill>
                <a:latin typeface="Arial"/>
                <a:ea typeface="Arial"/>
                <a:cs typeface="Arial"/>
                <a:sym typeface="Arial"/>
              </a:rPr>
            </a:br>
            <a:r>
              <a:rPr lang="en-US" sz="2600">
                <a:solidFill>
                  <a:schemeClr val="accent1"/>
                </a:solidFill>
                <a:latin typeface="Arial"/>
                <a:ea typeface="Arial"/>
                <a:cs typeface="Arial"/>
                <a:sym typeface="Arial"/>
              </a:rPr>
              <a:t>JOHN 15:18-16:16</a:t>
            </a:r>
            <a:endParaRPr/>
          </a:p>
        </p:txBody>
      </p:sp>
      <p:sp>
        <p:nvSpPr>
          <p:cNvPr id="553" name="Google Shape;553;p25"/>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5"/>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5"/>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5"/>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5"/>
          <p:cNvSpPr txBox="1"/>
          <p:nvPr/>
        </p:nvSpPr>
        <p:spPr>
          <a:xfrm>
            <a:off x="4690250" y="925025"/>
            <a:ext cx="6805200" cy="53187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accent2"/>
              </a:buClr>
              <a:buSzPts val="1656"/>
              <a:buFont typeface="Libre Franklin"/>
              <a:buNone/>
            </a:pPr>
            <a:r>
              <a:rPr lang="en-US" sz="1600" baseline="30000">
                <a:solidFill>
                  <a:srgbClr val="FFFFFF"/>
                </a:solidFill>
                <a:latin typeface="Arial"/>
                <a:ea typeface="Arial"/>
                <a:cs typeface="Arial"/>
                <a:sym typeface="Arial"/>
              </a:rPr>
              <a:t>26</a:t>
            </a:r>
            <a:r>
              <a:rPr lang="en-US" sz="1600">
                <a:solidFill>
                  <a:srgbClr val="FFFFFF"/>
                </a:solidFill>
                <a:latin typeface="Arial"/>
                <a:ea typeface="Arial"/>
                <a:cs typeface="Arial"/>
                <a:sym typeface="Arial"/>
              </a:rPr>
              <a:t> “When the Advocate comes, whom I will send to you from the Father - the Spirit of truth who goes out from the Father - he will testify about me. </a:t>
            </a:r>
            <a:r>
              <a:rPr lang="en-US" sz="1600" baseline="30000">
                <a:solidFill>
                  <a:srgbClr val="FFFFFF"/>
                </a:solidFill>
                <a:latin typeface="Arial"/>
                <a:ea typeface="Arial"/>
                <a:cs typeface="Arial"/>
                <a:sym typeface="Arial"/>
              </a:rPr>
              <a:t>27</a:t>
            </a:r>
            <a:r>
              <a:rPr lang="en-US" sz="1600">
                <a:solidFill>
                  <a:srgbClr val="FFFFFF"/>
                </a:solidFill>
                <a:latin typeface="Arial"/>
                <a:ea typeface="Arial"/>
                <a:cs typeface="Arial"/>
                <a:sym typeface="Arial"/>
              </a:rPr>
              <a:t> And you also must testify, for you have been with me from the beginning.</a:t>
            </a:r>
            <a:endParaRPr sz="1600"/>
          </a:p>
          <a:p>
            <a:pPr marL="0" marR="0" lvl="0" indent="0" algn="l" rtl="0">
              <a:lnSpc>
                <a:spcPct val="100000"/>
              </a:lnSpc>
              <a:spcBef>
                <a:spcPts val="933"/>
              </a:spcBef>
              <a:spcAft>
                <a:spcPts val="0"/>
              </a:spcAft>
              <a:buClr>
                <a:schemeClr val="accent2"/>
              </a:buClr>
              <a:buSzPts val="1656"/>
              <a:buFont typeface="Libre Franklin"/>
              <a:buNone/>
            </a:pPr>
            <a:r>
              <a:rPr lang="en-US" sz="1600" b="1">
                <a:solidFill>
                  <a:srgbClr val="FFFFFF"/>
                </a:solidFill>
                <a:latin typeface="Arial"/>
                <a:ea typeface="Arial"/>
                <a:cs typeface="Arial"/>
                <a:sym typeface="Arial"/>
              </a:rPr>
              <a:t>Chapter 16</a:t>
            </a:r>
            <a:endParaRPr sz="1600"/>
          </a:p>
          <a:p>
            <a:pPr marL="0" marR="0" lvl="0" indent="0" algn="l" rtl="0">
              <a:lnSpc>
                <a:spcPct val="100000"/>
              </a:lnSpc>
              <a:spcBef>
                <a:spcPts val="933"/>
              </a:spcBef>
              <a:spcAft>
                <a:spcPts val="0"/>
              </a:spcAft>
              <a:buClr>
                <a:schemeClr val="accent2"/>
              </a:buClr>
              <a:buSzPts val="1656"/>
              <a:buFont typeface="Libre Franklin"/>
              <a:buNone/>
            </a:pPr>
            <a:r>
              <a:rPr lang="en-US" sz="1600" baseline="30000">
                <a:solidFill>
                  <a:srgbClr val="FFFFFF"/>
                </a:solidFill>
                <a:latin typeface="Arial"/>
                <a:ea typeface="Arial"/>
                <a:cs typeface="Arial"/>
                <a:sym typeface="Arial"/>
              </a:rPr>
              <a:t>1</a:t>
            </a:r>
            <a:r>
              <a:rPr lang="en-US" sz="1600">
                <a:solidFill>
                  <a:srgbClr val="FFFFFF"/>
                </a:solidFill>
                <a:latin typeface="Arial"/>
                <a:ea typeface="Arial"/>
                <a:cs typeface="Arial"/>
                <a:sym typeface="Arial"/>
              </a:rPr>
              <a:t> “All this I have told you so that you will not fall away. </a:t>
            </a:r>
            <a:r>
              <a:rPr lang="en-US" sz="1600" baseline="30000">
                <a:solidFill>
                  <a:srgbClr val="FFFFFF"/>
                </a:solidFill>
                <a:latin typeface="Arial"/>
                <a:ea typeface="Arial"/>
                <a:cs typeface="Arial"/>
                <a:sym typeface="Arial"/>
              </a:rPr>
              <a:t>2</a:t>
            </a:r>
            <a:r>
              <a:rPr lang="en-US" sz="1600">
                <a:solidFill>
                  <a:srgbClr val="FFFFFF"/>
                </a:solidFill>
                <a:latin typeface="Arial"/>
                <a:ea typeface="Arial"/>
                <a:cs typeface="Arial"/>
                <a:sym typeface="Arial"/>
              </a:rPr>
              <a:t> They will put you out of the synagogue; in fact, the time is coming when anyone who kills you will think they are offering a service to God. </a:t>
            </a:r>
            <a:r>
              <a:rPr lang="en-US" sz="1600" baseline="30000">
                <a:solidFill>
                  <a:srgbClr val="FFFFFF"/>
                </a:solidFill>
                <a:latin typeface="Arial"/>
                <a:ea typeface="Arial"/>
                <a:cs typeface="Arial"/>
                <a:sym typeface="Arial"/>
              </a:rPr>
              <a:t>3</a:t>
            </a:r>
            <a:r>
              <a:rPr lang="en-US" sz="1600">
                <a:solidFill>
                  <a:srgbClr val="FFFFFF"/>
                </a:solidFill>
                <a:latin typeface="Arial"/>
                <a:ea typeface="Arial"/>
                <a:cs typeface="Arial"/>
                <a:sym typeface="Arial"/>
              </a:rPr>
              <a:t> They will do such things because they have not known the Father or me. </a:t>
            </a:r>
            <a:r>
              <a:rPr lang="en-US" sz="1600" baseline="30000">
                <a:solidFill>
                  <a:srgbClr val="FFFFFF"/>
                </a:solidFill>
                <a:latin typeface="Arial"/>
                <a:ea typeface="Arial"/>
                <a:cs typeface="Arial"/>
                <a:sym typeface="Arial"/>
              </a:rPr>
              <a:t>4</a:t>
            </a:r>
            <a:r>
              <a:rPr lang="en-US" sz="1600">
                <a:solidFill>
                  <a:srgbClr val="FFFFFF"/>
                </a:solidFill>
                <a:latin typeface="Arial"/>
                <a:ea typeface="Arial"/>
                <a:cs typeface="Arial"/>
                <a:sym typeface="Arial"/>
              </a:rPr>
              <a:t> I have told you this, so that when their time comes you will remember that I warned you about them. I did not tell you this from the beginning because I was with you, </a:t>
            </a:r>
            <a:r>
              <a:rPr lang="en-US" sz="1600" baseline="30000">
                <a:solidFill>
                  <a:srgbClr val="FFFFFF"/>
                </a:solidFill>
                <a:latin typeface="Arial"/>
                <a:ea typeface="Arial"/>
                <a:cs typeface="Arial"/>
                <a:sym typeface="Arial"/>
              </a:rPr>
              <a:t>5</a:t>
            </a:r>
            <a:r>
              <a:rPr lang="en-US" sz="1600">
                <a:solidFill>
                  <a:srgbClr val="FFFFFF"/>
                </a:solidFill>
                <a:latin typeface="Arial"/>
                <a:ea typeface="Arial"/>
                <a:cs typeface="Arial"/>
                <a:sym typeface="Arial"/>
              </a:rPr>
              <a:t> but now I am going to him who sent me. None of you asks me, ‘Where are you going?’ </a:t>
            </a:r>
            <a:r>
              <a:rPr lang="en-US" sz="1600" baseline="30000">
                <a:solidFill>
                  <a:srgbClr val="FFFFFF"/>
                </a:solidFill>
                <a:latin typeface="Arial"/>
                <a:ea typeface="Arial"/>
                <a:cs typeface="Arial"/>
                <a:sym typeface="Arial"/>
              </a:rPr>
              <a:t>6</a:t>
            </a:r>
            <a:r>
              <a:rPr lang="en-US" sz="1600">
                <a:solidFill>
                  <a:srgbClr val="FFFFFF"/>
                </a:solidFill>
                <a:latin typeface="Arial"/>
                <a:ea typeface="Arial"/>
                <a:cs typeface="Arial"/>
                <a:sym typeface="Arial"/>
              </a:rPr>
              <a:t> Rather, you are filled with grief because I have said these things. </a:t>
            </a:r>
            <a:r>
              <a:rPr lang="en-US" sz="1600" baseline="30000">
                <a:solidFill>
                  <a:srgbClr val="FFFFFF"/>
                </a:solidFill>
                <a:latin typeface="Arial"/>
                <a:ea typeface="Arial"/>
                <a:cs typeface="Arial"/>
                <a:sym typeface="Arial"/>
              </a:rPr>
              <a:t>7</a:t>
            </a:r>
            <a:r>
              <a:rPr lang="en-US" sz="1600">
                <a:solidFill>
                  <a:srgbClr val="FFFFFF"/>
                </a:solidFill>
                <a:latin typeface="Arial"/>
                <a:ea typeface="Arial"/>
                <a:cs typeface="Arial"/>
                <a:sym typeface="Arial"/>
              </a:rPr>
              <a:t> But very truly I tell you, it is for your good that I am going away. Unless I go away, the Advocate will not come to you; but if I go, I will send him to you. </a:t>
            </a:r>
            <a:r>
              <a:rPr lang="en-US" sz="1600" baseline="30000">
                <a:solidFill>
                  <a:srgbClr val="FFFFFF"/>
                </a:solidFill>
                <a:latin typeface="Arial"/>
                <a:ea typeface="Arial"/>
                <a:cs typeface="Arial"/>
                <a:sym typeface="Arial"/>
              </a:rPr>
              <a:t>8</a:t>
            </a:r>
            <a:r>
              <a:rPr lang="en-US" sz="1600">
                <a:solidFill>
                  <a:srgbClr val="FFFFFF"/>
                </a:solidFill>
                <a:latin typeface="Arial"/>
                <a:ea typeface="Arial"/>
                <a:cs typeface="Arial"/>
                <a:sym typeface="Arial"/>
              </a:rPr>
              <a:t> When he comes, he will prove the world to be in the wrong about sin and righteousness and judgment: </a:t>
            </a:r>
            <a:r>
              <a:rPr lang="en-US" sz="1600" baseline="30000">
                <a:solidFill>
                  <a:srgbClr val="FFFFFF"/>
                </a:solidFill>
                <a:latin typeface="Arial"/>
                <a:ea typeface="Arial"/>
                <a:cs typeface="Arial"/>
                <a:sym typeface="Arial"/>
              </a:rPr>
              <a:t>9</a:t>
            </a:r>
            <a:r>
              <a:rPr lang="en-US" sz="1600">
                <a:solidFill>
                  <a:srgbClr val="FFFFFF"/>
                </a:solidFill>
                <a:latin typeface="Arial"/>
                <a:ea typeface="Arial"/>
                <a:cs typeface="Arial"/>
                <a:sym typeface="Arial"/>
              </a:rPr>
              <a:t> about sin, because people do not believe in me; </a:t>
            </a:r>
            <a:r>
              <a:rPr lang="en-US" sz="1600" baseline="30000">
                <a:solidFill>
                  <a:srgbClr val="FFFFFF"/>
                </a:solidFill>
                <a:latin typeface="Arial"/>
                <a:ea typeface="Arial"/>
                <a:cs typeface="Arial"/>
                <a:sym typeface="Arial"/>
              </a:rPr>
              <a:t>10</a:t>
            </a:r>
            <a:r>
              <a:rPr lang="en-US" sz="1600">
                <a:solidFill>
                  <a:srgbClr val="FFFFFF"/>
                </a:solidFill>
                <a:latin typeface="Arial"/>
                <a:ea typeface="Arial"/>
                <a:cs typeface="Arial"/>
                <a:sym typeface="Arial"/>
              </a:rPr>
              <a:t> about righteousness, because I am going to the Father, where you can see me no longer; </a:t>
            </a:r>
            <a:r>
              <a:rPr lang="en-US" sz="1600" baseline="30000">
                <a:solidFill>
                  <a:srgbClr val="FFFFFF"/>
                </a:solidFill>
                <a:latin typeface="Arial"/>
                <a:ea typeface="Arial"/>
                <a:cs typeface="Arial"/>
                <a:sym typeface="Arial"/>
              </a:rPr>
              <a:t>11</a:t>
            </a:r>
            <a:r>
              <a:rPr lang="en-US" sz="1600">
                <a:solidFill>
                  <a:srgbClr val="FFFFFF"/>
                </a:solidFill>
                <a:latin typeface="Arial"/>
                <a:ea typeface="Arial"/>
                <a:cs typeface="Arial"/>
                <a:sym typeface="Arial"/>
              </a:rPr>
              <a:t> and about judgment, because the prince of this world now stands condemned.</a:t>
            </a:r>
            <a:endParaRPr sz="1600"/>
          </a:p>
        </p:txBody>
      </p:sp>
      <p:sp>
        <p:nvSpPr>
          <p:cNvPr id="558" name="Google Shape;558;p25"/>
          <p:cNvSpPr txBox="1"/>
          <p:nvPr/>
        </p:nvSpPr>
        <p:spPr>
          <a:xfrm>
            <a:off x="616688" y="3722890"/>
            <a:ext cx="3677562" cy="601518"/>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(2/3)</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2"/>
        <p:cNvGrpSpPr/>
        <p:nvPr/>
      </p:nvGrpSpPr>
      <p:grpSpPr>
        <a:xfrm>
          <a:off x="0" y="0"/>
          <a:ext cx="0" cy="0"/>
          <a:chOff x="0" y="0"/>
          <a:chExt cx="0" cy="0"/>
        </a:xfrm>
      </p:grpSpPr>
      <p:sp>
        <p:nvSpPr>
          <p:cNvPr id="563" name="Google Shape;563;p26"/>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6"/>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6"/>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6"/>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6"/>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568" name="Google Shape;568;p26"/>
          <p:cNvSpPr txBox="1">
            <a:spLocks noGrp="1"/>
          </p:cNvSpPr>
          <p:nvPr>
            <p:ph type="title"/>
          </p:nvPr>
        </p:nvSpPr>
        <p:spPr>
          <a:xfrm>
            <a:off x="616688" y="1073231"/>
            <a:ext cx="318363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br>
              <a:rPr lang="en-US" sz="2600">
                <a:solidFill>
                  <a:schemeClr val="accent1"/>
                </a:solidFill>
                <a:latin typeface="Arial"/>
                <a:ea typeface="Arial"/>
                <a:cs typeface="Arial"/>
                <a:sym typeface="Arial"/>
              </a:rPr>
            </a:br>
            <a:r>
              <a:rPr lang="en-US" sz="2600">
                <a:solidFill>
                  <a:schemeClr val="accent1"/>
                </a:solidFill>
                <a:latin typeface="Arial"/>
                <a:ea typeface="Arial"/>
                <a:cs typeface="Arial"/>
                <a:sym typeface="Arial"/>
              </a:rPr>
              <a:t>JOHN 15:18-16:16</a:t>
            </a:r>
            <a:endParaRPr/>
          </a:p>
        </p:txBody>
      </p:sp>
      <p:sp>
        <p:nvSpPr>
          <p:cNvPr id="569" name="Google Shape;569;p26"/>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6"/>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6"/>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6"/>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6"/>
          <p:cNvSpPr txBox="1"/>
          <p:nvPr/>
        </p:nvSpPr>
        <p:spPr>
          <a:xfrm>
            <a:off x="4702629" y="925034"/>
            <a:ext cx="6599582" cy="531856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600" baseline="30000">
                <a:solidFill>
                  <a:srgbClr val="FFFFFF"/>
                </a:solidFill>
                <a:latin typeface="Arial"/>
                <a:ea typeface="Arial"/>
                <a:cs typeface="Arial"/>
                <a:sym typeface="Arial"/>
              </a:rPr>
              <a:t>12</a:t>
            </a:r>
            <a:r>
              <a:rPr lang="en-US" sz="1600">
                <a:solidFill>
                  <a:srgbClr val="FFFFFF"/>
                </a:solidFill>
                <a:latin typeface="Arial"/>
                <a:ea typeface="Arial"/>
                <a:cs typeface="Arial"/>
                <a:sym typeface="Arial"/>
              </a:rPr>
              <a:t> “I have much more to say to you, more than you can now bear. </a:t>
            </a:r>
            <a:r>
              <a:rPr lang="en-US" sz="1600" baseline="30000">
                <a:solidFill>
                  <a:srgbClr val="FFFFFF"/>
                </a:solidFill>
                <a:latin typeface="Arial"/>
                <a:ea typeface="Arial"/>
                <a:cs typeface="Arial"/>
                <a:sym typeface="Arial"/>
              </a:rPr>
              <a:t>13</a:t>
            </a:r>
            <a:r>
              <a:rPr lang="en-US" sz="1600">
                <a:solidFill>
                  <a:srgbClr val="FFFFFF"/>
                </a:solidFill>
                <a:latin typeface="Arial"/>
                <a:ea typeface="Arial"/>
                <a:cs typeface="Arial"/>
                <a:sym typeface="Arial"/>
              </a:rPr>
              <a:t> But when he, the Spirit of truth, comes, he will guide you into all the truth. He will not speak on his own; he will speak only what he hears, and he will tell you what is yet to come. </a:t>
            </a:r>
            <a:r>
              <a:rPr lang="en-US" sz="1600" baseline="30000">
                <a:solidFill>
                  <a:srgbClr val="FFFFFF"/>
                </a:solidFill>
                <a:latin typeface="Arial"/>
                <a:ea typeface="Arial"/>
                <a:cs typeface="Arial"/>
                <a:sym typeface="Arial"/>
              </a:rPr>
              <a:t>14</a:t>
            </a:r>
            <a:r>
              <a:rPr lang="en-US" sz="1600">
                <a:solidFill>
                  <a:srgbClr val="FFFFFF"/>
                </a:solidFill>
                <a:latin typeface="Arial"/>
                <a:ea typeface="Arial"/>
                <a:cs typeface="Arial"/>
                <a:sym typeface="Arial"/>
              </a:rPr>
              <a:t> He will glorify me because it is from me that he will receive what he will make known to you. </a:t>
            </a:r>
            <a:r>
              <a:rPr lang="en-US" sz="1600" baseline="30000">
                <a:solidFill>
                  <a:srgbClr val="FFFFFF"/>
                </a:solidFill>
                <a:latin typeface="Arial"/>
                <a:ea typeface="Arial"/>
                <a:cs typeface="Arial"/>
                <a:sym typeface="Arial"/>
              </a:rPr>
              <a:t>15</a:t>
            </a:r>
            <a:r>
              <a:rPr lang="en-US" sz="1600">
                <a:solidFill>
                  <a:srgbClr val="FFFFFF"/>
                </a:solidFill>
                <a:latin typeface="Arial"/>
                <a:ea typeface="Arial"/>
                <a:cs typeface="Arial"/>
                <a:sym typeface="Arial"/>
              </a:rPr>
              <a:t> All that belongs to the Father is mine. That is why I said the Spirit will receive from me what he will make known to you.”</a:t>
            </a:r>
            <a:endParaRPr sz="1600"/>
          </a:p>
          <a:p>
            <a:pPr marL="0" marR="0" lvl="0" indent="0" algn="l" rtl="0">
              <a:lnSpc>
                <a:spcPct val="100000"/>
              </a:lnSpc>
              <a:spcBef>
                <a:spcPts val="960"/>
              </a:spcBef>
              <a:spcAft>
                <a:spcPts val="0"/>
              </a:spcAft>
              <a:buClr>
                <a:schemeClr val="accent2"/>
              </a:buClr>
              <a:buSzPts val="1656"/>
              <a:buFont typeface="Libre Franklin"/>
              <a:buNone/>
            </a:pPr>
            <a:r>
              <a:rPr lang="en-US" sz="1600" baseline="30000">
                <a:solidFill>
                  <a:srgbClr val="FFFFFF"/>
                </a:solidFill>
                <a:latin typeface="Arial"/>
                <a:ea typeface="Arial"/>
                <a:cs typeface="Arial"/>
                <a:sym typeface="Arial"/>
              </a:rPr>
              <a:t>16</a:t>
            </a:r>
            <a:r>
              <a:rPr lang="en-US" sz="1600">
                <a:solidFill>
                  <a:srgbClr val="FFFFFF"/>
                </a:solidFill>
                <a:latin typeface="Arial"/>
                <a:ea typeface="Arial"/>
                <a:cs typeface="Arial"/>
                <a:sym typeface="Arial"/>
              </a:rPr>
              <a:t> Jesus went on to say, “In a little while you will see me no more, and then after a little while you will see me.”</a:t>
            </a:r>
            <a:endParaRPr sz="1600"/>
          </a:p>
        </p:txBody>
      </p:sp>
      <p:sp>
        <p:nvSpPr>
          <p:cNvPr id="574" name="Google Shape;574;p26"/>
          <p:cNvSpPr txBox="1"/>
          <p:nvPr/>
        </p:nvSpPr>
        <p:spPr>
          <a:xfrm>
            <a:off x="616688" y="3722890"/>
            <a:ext cx="3677562" cy="601518"/>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(3/3)</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78"/>
        <p:cNvGrpSpPr/>
        <p:nvPr/>
      </p:nvGrpSpPr>
      <p:grpSpPr>
        <a:xfrm>
          <a:off x="0" y="0"/>
          <a:ext cx="0" cy="0"/>
          <a:chOff x="0" y="0"/>
          <a:chExt cx="0" cy="0"/>
        </a:xfrm>
      </p:grpSpPr>
      <p:sp>
        <p:nvSpPr>
          <p:cNvPr id="579" name="Google Shape;579;p27"/>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7"/>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7"/>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7"/>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27"/>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584" name="Google Shape;584;p27"/>
          <p:cNvSpPr txBox="1">
            <a:spLocks noGrp="1"/>
          </p:cNvSpPr>
          <p:nvPr>
            <p:ph type="title"/>
          </p:nvPr>
        </p:nvSpPr>
        <p:spPr>
          <a:xfrm>
            <a:off x="616688" y="1073231"/>
            <a:ext cx="318363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br>
              <a:rPr lang="en-US" sz="2600">
                <a:solidFill>
                  <a:schemeClr val="accent1"/>
                </a:solidFill>
                <a:latin typeface="Arial"/>
                <a:ea typeface="Arial"/>
                <a:cs typeface="Arial"/>
                <a:sym typeface="Arial"/>
              </a:rPr>
            </a:br>
            <a:r>
              <a:rPr lang="en-US" sz="2600">
                <a:solidFill>
                  <a:schemeClr val="accent1"/>
                </a:solidFill>
                <a:latin typeface="Arial"/>
                <a:ea typeface="Arial"/>
                <a:cs typeface="Arial"/>
                <a:sym typeface="Arial"/>
              </a:rPr>
              <a:t>WEB LINK</a:t>
            </a:r>
            <a:endParaRPr/>
          </a:p>
        </p:txBody>
      </p:sp>
      <p:sp>
        <p:nvSpPr>
          <p:cNvPr id="585" name="Google Shape;585;p27"/>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7"/>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7"/>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7"/>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7"/>
          <p:cNvSpPr txBox="1"/>
          <p:nvPr/>
        </p:nvSpPr>
        <p:spPr>
          <a:xfrm>
            <a:off x="4702629" y="925034"/>
            <a:ext cx="6599582" cy="5318560"/>
          </a:xfrm>
          <a:prstGeom prst="rect">
            <a:avLst/>
          </a:prstGeom>
          <a:noFill/>
          <a:ln>
            <a:noFill/>
          </a:ln>
        </p:spPr>
        <p:txBody>
          <a:bodyPr spcFirstLastPara="1" wrap="square" lIns="91425" tIns="45700" rIns="91425" bIns="45700" anchor="ctr" anchorCtr="0">
            <a:normAutofit/>
          </a:bodyPr>
          <a:lstStyle/>
          <a:p>
            <a:pPr marL="0" marR="0" lvl="0" indent="0" algn="ctr" rtl="0">
              <a:lnSpc>
                <a:spcPct val="94000"/>
              </a:lnSpc>
              <a:spcBef>
                <a:spcPts val="0"/>
              </a:spcBef>
              <a:spcAft>
                <a:spcPts val="0"/>
              </a:spcAft>
              <a:buClr>
                <a:schemeClr val="accent2"/>
              </a:buClr>
              <a:buSzPts val="2208"/>
              <a:buFont typeface="Libre Franklin"/>
              <a:buNone/>
            </a:pPr>
            <a:r>
              <a:rPr lang="en-US" sz="2400">
                <a:solidFill>
                  <a:schemeClr val="lt1"/>
                </a:solidFill>
                <a:latin typeface="Arial"/>
                <a:ea typeface="Arial"/>
                <a:cs typeface="Arial"/>
                <a:sym typeface="Arial"/>
              </a:rPr>
              <a:t>tinyurl.com/prayforthepersecuted</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3"/>
        <p:cNvGrpSpPr/>
        <p:nvPr/>
      </p:nvGrpSpPr>
      <p:grpSpPr>
        <a:xfrm>
          <a:off x="0" y="0"/>
          <a:ext cx="0" cy="0"/>
          <a:chOff x="0" y="0"/>
          <a:chExt cx="0" cy="0"/>
        </a:xfrm>
      </p:grpSpPr>
      <p:sp>
        <p:nvSpPr>
          <p:cNvPr id="594" name="Google Shape;594;g10a3364f580_0_78"/>
          <p:cNvSpPr/>
          <p:nvPr/>
        </p:nvSpPr>
        <p:spPr>
          <a:xfrm>
            <a:off x="0" y="638175"/>
            <a:ext cx="12192000" cy="621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595" name="Google Shape;595;g10a3364f580_0_78"/>
          <p:cNvSpPr/>
          <p:nvPr/>
        </p:nvSpPr>
        <p:spPr>
          <a:xfrm>
            <a:off x="8042150" y="723975"/>
            <a:ext cx="3703200" cy="566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g10a3364f580_0_78"/>
          <p:cNvSpPr txBox="1">
            <a:spLocks noGrp="1"/>
          </p:cNvSpPr>
          <p:nvPr>
            <p:ph type="ctrTitle"/>
          </p:nvPr>
        </p:nvSpPr>
        <p:spPr>
          <a:xfrm>
            <a:off x="8296275" y="1419225"/>
            <a:ext cx="3081600" cy="19653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3200"/>
              <a:buFont typeface="Arial"/>
              <a:buNone/>
            </a:pPr>
            <a:r>
              <a:rPr lang="en-US" sz="5200" b="1">
                <a:solidFill>
                  <a:srgbClr val="FFDF00"/>
                </a:solidFill>
                <a:latin typeface="Arial"/>
                <a:ea typeface="Arial"/>
                <a:cs typeface="Arial"/>
                <a:sym typeface="Arial"/>
              </a:rPr>
              <a:t>WEEK </a:t>
            </a:r>
            <a:r>
              <a:rPr lang="en-US" sz="5200" b="1">
                <a:solidFill>
                  <a:srgbClr val="FFDF00"/>
                </a:solidFill>
              </a:rPr>
              <a:t>9</a:t>
            </a:r>
            <a:endParaRPr sz="5600">
              <a:solidFill>
                <a:srgbClr val="FFDF00"/>
              </a:solidFill>
            </a:endParaRPr>
          </a:p>
        </p:txBody>
      </p:sp>
      <p:sp>
        <p:nvSpPr>
          <p:cNvPr id="597" name="Google Shape;597;g10a3364f580_0_78"/>
          <p:cNvSpPr txBox="1">
            <a:spLocks noGrp="1"/>
          </p:cNvSpPr>
          <p:nvPr>
            <p:ph type="sldNum" idx="12"/>
          </p:nvPr>
        </p:nvSpPr>
        <p:spPr>
          <a:xfrm>
            <a:off x="10558300" y="6400800"/>
            <a:ext cx="1016400" cy="365100"/>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33</a:t>
            </a:fld>
            <a:endParaRPr/>
          </a:p>
        </p:txBody>
      </p:sp>
      <p:pic>
        <p:nvPicPr>
          <p:cNvPr id="598" name="Google Shape;598;g10a3364f580_0_78" descr="A picture containing drawing&#10;&#10;Description automatically generated"/>
          <p:cNvPicPr preferRelativeResize="0"/>
          <p:nvPr/>
        </p:nvPicPr>
        <p:blipFill rotWithShape="1">
          <a:blip r:embed="rId3">
            <a:alphaModFix/>
          </a:blip>
          <a:srcRect/>
          <a:stretch/>
        </p:blipFill>
        <p:spPr>
          <a:xfrm>
            <a:off x="8377391" y="5438775"/>
            <a:ext cx="2103460" cy="467435"/>
          </a:xfrm>
          <a:prstGeom prst="rect">
            <a:avLst/>
          </a:prstGeom>
          <a:noFill/>
          <a:ln>
            <a:noFill/>
          </a:ln>
        </p:spPr>
      </p:pic>
      <p:sp>
        <p:nvSpPr>
          <p:cNvPr id="599" name="Google Shape;599;g10a3364f580_0_78"/>
          <p:cNvSpPr/>
          <p:nvPr/>
        </p:nvSpPr>
        <p:spPr>
          <a:xfrm>
            <a:off x="446532" y="723899"/>
            <a:ext cx="7486500" cy="5666700"/>
          </a:xfrm>
          <a:prstGeom prst="rect">
            <a:avLst/>
          </a:prstGeom>
          <a:solidFill>
            <a:srgbClr val="FFD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00" name="Google Shape;600;g10a3364f580_0_78"/>
          <p:cNvSpPr txBox="1">
            <a:spLocks noGrp="1"/>
          </p:cNvSpPr>
          <p:nvPr>
            <p:ph type="subTitle" idx="1"/>
          </p:nvPr>
        </p:nvSpPr>
        <p:spPr>
          <a:xfrm>
            <a:off x="8296275" y="3505095"/>
            <a:ext cx="3081600" cy="17337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None/>
            </a:pPr>
            <a:r>
              <a:rPr lang="en-US" sz="3600">
                <a:solidFill>
                  <a:schemeClr val="lt1"/>
                </a:solidFill>
              </a:rPr>
              <a:t>Mission Accomplished</a:t>
            </a:r>
            <a:endParaRPr sz="1200"/>
          </a:p>
        </p:txBody>
      </p:sp>
      <p:pic>
        <p:nvPicPr>
          <p:cNvPr id="601" name="Google Shape;601;g10a3364f580_0_78"/>
          <p:cNvPicPr preferRelativeResize="0"/>
          <p:nvPr/>
        </p:nvPicPr>
        <p:blipFill rotWithShape="1">
          <a:blip r:embed="rId4">
            <a:alphaModFix/>
          </a:blip>
          <a:srcRect l="907" r="4538"/>
          <a:stretch/>
        </p:blipFill>
        <p:spPr>
          <a:xfrm>
            <a:off x="446525" y="719375"/>
            <a:ext cx="7677925" cy="5666675"/>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5"/>
        <p:cNvGrpSpPr/>
        <p:nvPr/>
      </p:nvGrpSpPr>
      <p:grpSpPr>
        <a:xfrm>
          <a:off x="0" y="0"/>
          <a:ext cx="0" cy="0"/>
          <a:chOff x="0" y="0"/>
          <a:chExt cx="0" cy="0"/>
        </a:xfrm>
      </p:grpSpPr>
      <p:sp>
        <p:nvSpPr>
          <p:cNvPr id="606" name="Google Shape;606;p29"/>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29"/>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9"/>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29"/>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9"/>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611" name="Google Shape;611;p29"/>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br>
              <a:rPr lang="en-US" sz="2600">
                <a:solidFill>
                  <a:schemeClr val="accent1"/>
                </a:solidFill>
                <a:latin typeface="Arial"/>
                <a:ea typeface="Arial"/>
                <a:cs typeface="Arial"/>
                <a:sym typeface="Arial"/>
              </a:rPr>
            </a:br>
            <a:r>
              <a:rPr lang="en-US" sz="2600">
                <a:solidFill>
                  <a:schemeClr val="accent1"/>
                </a:solidFill>
                <a:latin typeface="Arial"/>
                <a:ea typeface="Arial"/>
                <a:cs typeface="Arial"/>
                <a:sym typeface="Arial"/>
              </a:rPr>
              <a:t>ISAIAH 53:5</a:t>
            </a:r>
            <a:endParaRPr/>
          </a:p>
        </p:txBody>
      </p:sp>
      <p:sp>
        <p:nvSpPr>
          <p:cNvPr id="612" name="Google Shape;612;p29"/>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29"/>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29"/>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9"/>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9"/>
          <p:cNvSpPr txBox="1"/>
          <p:nvPr/>
        </p:nvSpPr>
        <p:spPr>
          <a:xfrm>
            <a:off x="4702629" y="1073231"/>
            <a:ext cx="6599700" cy="4711500"/>
          </a:xfrm>
          <a:prstGeom prst="rect">
            <a:avLst/>
          </a:prstGeom>
          <a:noFill/>
          <a:ln>
            <a:noFill/>
          </a:ln>
        </p:spPr>
        <p:txBody>
          <a:bodyPr spcFirstLastPara="1" wrap="square" lIns="91425" tIns="45700" rIns="91425" bIns="45700" anchor="ctr" anchorCtr="0">
            <a:normAutofit/>
          </a:bodyPr>
          <a:lstStyle/>
          <a:p>
            <a:pPr marL="0" marR="0" lvl="0" indent="0" algn="l" rtl="0">
              <a:lnSpc>
                <a:spcPct val="94000"/>
              </a:lnSpc>
              <a:spcBef>
                <a:spcPts val="0"/>
              </a:spcBef>
              <a:spcAft>
                <a:spcPts val="0"/>
              </a:spcAft>
              <a:buClr>
                <a:schemeClr val="accent2"/>
              </a:buClr>
              <a:buSzPts val="1656"/>
              <a:buFont typeface="Libre Franklin"/>
              <a:buNone/>
            </a:pPr>
            <a:r>
              <a:rPr lang="en-US" sz="1800">
                <a:solidFill>
                  <a:srgbClr val="FFFFFF"/>
                </a:solidFill>
                <a:latin typeface="Arial"/>
                <a:ea typeface="Arial"/>
                <a:cs typeface="Arial"/>
                <a:sym typeface="Arial"/>
              </a:rPr>
              <a:t>But he was pierced for our transgressions,</a:t>
            </a:r>
            <a:endParaRPr/>
          </a:p>
          <a:p>
            <a:pPr marL="0" marR="0" lvl="0" indent="0" algn="l" rtl="0">
              <a:lnSpc>
                <a:spcPct val="94000"/>
              </a:lnSpc>
              <a:spcBef>
                <a:spcPts val="960"/>
              </a:spcBef>
              <a:spcAft>
                <a:spcPts val="0"/>
              </a:spcAft>
              <a:buClr>
                <a:schemeClr val="accent2"/>
              </a:buClr>
              <a:buSzPts val="1656"/>
              <a:buFont typeface="Libre Franklin"/>
              <a:buNone/>
            </a:pPr>
            <a:r>
              <a:rPr lang="en-US" sz="1800">
                <a:solidFill>
                  <a:srgbClr val="FFFFFF"/>
                </a:solidFill>
                <a:latin typeface="Arial"/>
                <a:ea typeface="Arial"/>
                <a:cs typeface="Arial"/>
                <a:sym typeface="Arial"/>
              </a:rPr>
              <a:t>    he was crushed for our iniquities;</a:t>
            </a:r>
            <a:endParaRPr/>
          </a:p>
          <a:p>
            <a:pPr marL="0" marR="0" lvl="0" indent="0" algn="l" rtl="0">
              <a:lnSpc>
                <a:spcPct val="94000"/>
              </a:lnSpc>
              <a:spcBef>
                <a:spcPts val="960"/>
              </a:spcBef>
              <a:spcAft>
                <a:spcPts val="0"/>
              </a:spcAft>
              <a:buClr>
                <a:schemeClr val="accent2"/>
              </a:buClr>
              <a:buSzPts val="1656"/>
              <a:buFont typeface="Libre Franklin"/>
              <a:buNone/>
            </a:pPr>
            <a:r>
              <a:rPr lang="en-US" sz="1800">
                <a:solidFill>
                  <a:srgbClr val="FFFFFF"/>
                </a:solidFill>
                <a:latin typeface="Arial"/>
                <a:ea typeface="Arial"/>
                <a:cs typeface="Arial"/>
                <a:sym typeface="Arial"/>
              </a:rPr>
              <a:t>the punishment that brought us peace was on him,</a:t>
            </a:r>
            <a:endParaRPr/>
          </a:p>
          <a:p>
            <a:pPr marL="0" marR="0" lvl="0" indent="0" algn="l" rtl="0">
              <a:lnSpc>
                <a:spcPct val="94000"/>
              </a:lnSpc>
              <a:spcBef>
                <a:spcPts val="960"/>
              </a:spcBef>
              <a:spcAft>
                <a:spcPts val="0"/>
              </a:spcAft>
              <a:buClr>
                <a:schemeClr val="accent2"/>
              </a:buClr>
              <a:buSzPts val="1656"/>
              <a:buFont typeface="Libre Franklin"/>
              <a:buNone/>
            </a:pPr>
            <a:r>
              <a:rPr lang="en-US" sz="1800">
                <a:solidFill>
                  <a:srgbClr val="FFFFFF"/>
                </a:solidFill>
                <a:latin typeface="Arial"/>
                <a:ea typeface="Arial"/>
                <a:cs typeface="Arial"/>
                <a:sym typeface="Arial"/>
              </a:rPr>
              <a:t>    and by his wounds we are healed.</a:t>
            </a:r>
            <a:endParaRPr sz="1800">
              <a:solidFill>
                <a:srgbClr val="FFFFFF"/>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0"/>
        <p:cNvGrpSpPr/>
        <p:nvPr/>
      </p:nvGrpSpPr>
      <p:grpSpPr>
        <a:xfrm>
          <a:off x="0" y="0"/>
          <a:ext cx="0" cy="0"/>
          <a:chOff x="0" y="0"/>
          <a:chExt cx="0" cy="0"/>
        </a:xfrm>
      </p:grpSpPr>
      <p:sp>
        <p:nvSpPr>
          <p:cNvPr id="621" name="Google Shape;621;g10a3364f580_0_89"/>
          <p:cNvSpPr/>
          <p:nvPr/>
        </p:nvSpPr>
        <p:spPr>
          <a:xfrm>
            <a:off x="0" y="638175"/>
            <a:ext cx="12192000" cy="621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22" name="Google Shape;622;g10a3364f580_0_89"/>
          <p:cNvSpPr/>
          <p:nvPr/>
        </p:nvSpPr>
        <p:spPr>
          <a:xfrm>
            <a:off x="8042150" y="723975"/>
            <a:ext cx="3703200" cy="566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g10a3364f580_0_89"/>
          <p:cNvSpPr txBox="1">
            <a:spLocks noGrp="1"/>
          </p:cNvSpPr>
          <p:nvPr>
            <p:ph type="ctrTitle"/>
          </p:nvPr>
        </p:nvSpPr>
        <p:spPr>
          <a:xfrm>
            <a:off x="8296275" y="1419225"/>
            <a:ext cx="3081600" cy="19653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3200"/>
              <a:buFont typeface="Arial"/>
              <a:buNone/>
            </a:pPr>
            <a:r>
              <a:rPr lang="en-US" sz="5100" b="1">
                <a:solidFill>
                  <a:srgbClr val="FFDF00"/>
                </a:solidFill>
                <a:latin typeface="Arial"/>
                <a:ea typeface="Arial"/>
                <a:cs typeface="Arial"/>
                <a:sym typeface="Arial"/>
              </a:rPr>
              <a:t>WEEK </a:t>
            </a:r>
            <a:r>
              <a:rPr lang="en-US" sz="5100" b="1">
                <a:solidFill>
                  <a:srgbClr val="FFDF00"/>
                </a:solidFill>
              </a:rPr>
              <a:t>10</a:t>
            </a:r>
            <a:endParaRPr sz="5500">
              <a:solidFill>
                <a:srgbClr val="FFDF00"/>
              </a:solidFill>
            </a:endParaRPr>
          </a:p>
        </p:txBody>
      </p:sp>
      <p:sp>
        <p:nvSpPr>
          <p:cNvPr id="624" name="Google Shape;624;g10a3364f580_0_89"/>
          <p:cNvSpPr txBox="1">
            <a:spLocks noGrp="1"/>
          </p:cNvSpPr>
          <p:nvPr>
            <p:ph type="sldNum" idx="12"/>
          </p:nvPr>
        </p:nvSpPr>
        <p:spPr>
          <a:xfrm>
            <a:off x="10558300" y="6400800"/>
            <a:ext cx="1016400" cy="365100"/>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35</a:t>
            </a:fld>
            <a:endParaRPr/>
          </a:p>
        </p:txBody>
      </p:sp>
      <p:pic>
        <p:nvPicPr>
          <p:cNvPr id="625" name="Google Shape;625;g10a3364f580_0_89" descr="A picture containing drawing&#10;&#10;Description automatically generated"/>
          <p:cNvPicPr preferRelativeResize="0"/>
          <p:nvPr/>
        </p:nvPicPr>
        <p:blipFill rotWithShape="1">
          <a:blip r:embed="rId3">
            <a:alphaModFix/>
          </a:blip>
          <a:srcRect/>
          <a:stretch/>
        </p:blipFill>
        <p:spPr>
          <a:xfrm>
            <a:off x="8377391" y="5438775"/>
            <a:ext cx="2103460" cy="467435"/>
          </a:xfrm>
          <a:prstGeom prst="rect">
            <a:avLst/>
          </a:prstGeom>
          <a:noFill/>
          <a:ln>
            <a:noFill/>
          </a:ln>
        </p:spPr>
      </p:pic>
      <p:sp>
        <p:nvSpPr>
          <p:cNvPr id="626" name="Google Shape;626;g10a3364f580_0_89"/>
          <p:cNvSpPr/>
          <p:nvPr/>
        </p:nvSpPr>
        <p:spPr>
          <a:xfrm>
            <a:off x="446532" y="723899"/>
            <a:ext cx="7486500" cy="5666700"/>
          </a:xfrm>
          <a:prstGeom prst="rect">
            <a:avLst/>
          </a:prstGeom>
          <a:solidFill>
            <a:srgbClr val="FFD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627" name="Google Shape;627;g10a3364f580_0_89"/>
          <p:cNvSpPr txBox="1">
            <a:spLocks noGrp="1"/>
          </p:cNvSpPr>
          <p:nvPr>
            <p:ph type="subTitle" idx="1"/>
          </p:nvPr>
        </p:nvSpPr>
        <p:spPr>
          <a:xfrm>
            <a:off x="8296275" y="3505095"/>
            <a:ext cx="3081600" cy="17337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SzPts val="3404"/>
              <a:buNone/>
            </a:pPr>
            <a:r>
              <a:rPr lang="en-US" sz="3700">
                <a:solidFill>
                  <a:schemeClr val="lt1"/>
                </a:solidFill>
              </a:rPr>
              <a:t>Greatest Day in History</a:t>
            </a:r>
            <a:endParaRPr sz="1480"/>
          </a:p>
        </p:txBody>
      </p:sp>
      <p:pic>
        <p:nvPicPr>
          <p:cNvPr id="628" name="Google Shape;628;g10a3364f580_0_89"/>
          <p:cNvPicPr preferRelativeResize="0"/>
          <p:nvPr/>
        </p:nvPicPr>
        <p:blipFill rotWithShape="1">
          <a:blip r:embed="rId4">
            <a:alphaModFix/>
          </a:blip>
          <a:srcRect l="907" r="4538"/>
          <a:stretch/>
        </p:blipFill>
        <p:spPr>
          <a:xfrm>
            <a:off x="446525" y="719375"/>
            <a:ext cx="7677925" cy="566667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2"/>
        <p:cNvGrpSpPr/>
        <p:nvPr/>
      </p:nvGrpSpPr>
      <p:grpSpPr>
        <a:xfrm>
          <a:off x="0" y="0"/>
          <a:ext cx="0" cy="0"/>
          <a:chOff x="0" y="0"/>
          <a:chExt cx="0" cy="0"/>
        </a:xfrm>
      </p:grpSpPr>
      <p:sp>
        <p:nvSpPr>
          <p:cNvPr id="633" name="Google Shape;633;p31"/>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1"/>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1"/>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1"/>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1"/>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638" name="Google Shape;638;p31"/>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br>
              <a:rPr lang="en-US" sz="2600">
                <a:solidFill>
                  <a:schemeClr val="accent1"/>
                </a:solidFill>
                <a:latin typeface="Arial"/>
                <a:ea typeface="Arial"/>
                <a:cs typeface="Arial"/>
                <a:sym typeface="Arial"/>
              </a:rPr>
            </a:br>
            <a:r>
              <a:rPr lang="en-US" sz="2600">
                <a:solidFill>
                  <a:schemeClr val="accent1"/>
                </a:solidFill>
                <a:latin typeface="Arial"/>
                <a:ea typeface="Arial"/>
                <a:cs typeface="Arial"/>
                <a:sym typeface="Arial"/>
              </a:rPr>
              <a:t>JOHN 20</a:t>
            </a:r>
            <a:endParaRPr/>
          </a:p>
        </p:txBody>
      </p:sp>
      <p:sp>
        <p:nvSpPr>
          <p:cNvPr id="639" name="Google Shape;639;p31"/>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1"/>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1"/>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1"/>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1"/>
          <p:cNvSpPr txBox="1"/>
          <p:nvPr/>
        </p:nvSpPr>
        <p:spPr>
          <a:xfrm>
            <a:off x="4702625" y="998475"/>
            <a:ext cx="6599700" cy="5176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1800"/>
              <a:buFont typeface="Libre Franklin"/>
              <a:buNone/>
            </a:pPr>
            <a:r>
              <a:rPr lang="en-US" sz="1800" baseline="30000">
                <a:solidFill>
                  <a:schemeClr val="lt1"/>
                </a:solidFill>
                <a:latin typeface="Arial"/>
                <a:ea typeface="Arial"/>
                <a:cs typeface="Arial"/>
                <a:sym typeface="Arial"/>
              </a:rPr>
              <a:t>1</a:t>
            </a:r>
            <a:r>
              <a:rPr lang="en-US" sz="1800">
                <a:solidFill>
                  <a:schemeClr val="lt1"/>
                </a:solidFill>
                <a:latin typeface="Arial"/>
                <a:ea typeface="Arial"/>
                <a:cs typeface="Arial"/>
                <a:sym typeface="Arial"/>
              </a:rPr>
              <a:t> Early on the first day of the week, while it was still dark, Mary Magdalene went to the tomb and saw that the stone had been removed from the entrance. </a:t>
            </a:r>
            <a:r>
              <a:rPr lang="en-US" sz="1800" baseline="30000">
                <a:solidFill>
                  <a:schemeClr val="lt1"/>
                </a:solidFill>
                <a:latin typeface="Arial"/>
                <a:ea typeface="Arial"/>
                <a:cs typeface="Arial"/>
                <a:sym typeface="Arial"/>
              </a:rPr>
              <a:t>2</a:t>
            </a:r>
            <a:r>
              <a:rPr lang="en-US" sz="1800">
                <a:solidFill>
                  <a:schemeClr val="lt1"/>
                </a:solidFill>
                <a:latin typeface="Arial"/>
                <a:ea typeface="Arial"/>
                <a:cs typeface="Arial"/>
                <a:sym typeface="Arial"/>
              </a:rPr>
              <a:t> So she came running to Simon Peter and the other disciple, the one Jesus loved, and said, “They have taken the Lord out of the tomb, and we don’t know where they have put him!”</a:t>
            </a:r>
            <a:endParaRPr sz="1800"/>
          </a:p>
          <a:p>
            <a:pPr marL="0" marR="0" lvl="0" indent="0" algn="l" rtl="0">
              <a:lnSpc>
                <a:spcPct val="100000"/>
              </a:lnSpc>
              <a:spcBef>
                <a:spcPts val="1200"/>
              </a:spcBef>
              <a:spcAft>
                <a:spcPts val="0"/>
              </a:spcAft>
              <a:buClr>
                <a:schemeClr val="lt1"/>
              </a:buClr>
              <a:buSzPts val="1800"/>
              <a:buFont typeface="Libre Franklin"/>
              <a:buNone/>
            </a:pPr>
            <a:r>
              <a:rPr lang="en-US" sz="1800" baseline="30000">
                <a:solidFill>
                  <a:schemeClr val="lt1"/>
                </a:solidFill>
                <a:latin typeface="Arial"/>
                <a:ea typeface="Arial"/>
                <a:cs typeface="Arial"/>
                <a:sym typeface="Arial"/>
              </a:rPr>
              <a:t>3</a:t>
            </a:r>
            <a:r>
              <a:rPr lang="en-US" sz="1800">
                <a:solidFill>
                  <a:schemeClr val="lt1"/>
                </a:solidFill>
                <a:latin typeface="Arial"/>
                <a:ea typeface="Arial"/>
                <a:cs typeface="Arial"/>
                <a:sym typeface="Arial"/>
              </a:rPr>
              <a:t> So Peter and the other disciple started for the tomb. </a:t>
            </a:r>
            <a:r>
              <a:rPr lang="en-US" sz="1800" baseline="30000">
                <a:solidFill>
                  <a:schemeClr val="lt1"/>
                </a:solidFill>
                <a:latin typeface="Arial"/>
                <a:ea typeface="Arial"/>
                <a:cs typeface="Arial"/>
                <a:sym typeface="Arial"/>
              </a:rPr>
              <a:t>4</a:t>
            </a:r>
            <a:r>
              <a:rPr lang="en-US" sz="1800">
                <a:solidFill>
                  <a:schemeClr val="lt1"/>
                </a:solidFill>
                <a:latin typeface="Arial"/>
                <a:ea typeface="Arial"/>
                <a:cs typeface="Arial"/>
                <a:sym typeface="Arial"/>
              </a:rPr>
              <a:t> Both were running, but the other disciple outran Peter and reached the tomb first. </a:t>
            </a:r>
            <a:r>
              <a:rPr lang="en-US" sz="1800" baseline="30000">
                <a:solidFill>
                  <a:schemeClr val="lt1"/>
                </a:solidFill>
                <a:latin typeface="Arial"/>
                <a:ea typeface="Arial"/>
                <a:cs typeface="Arial"/>
                <a:sym typeface="Arial"/>
              </a:rPr>
              <a:t>5</a:t>
            </a:r>
            <a:r>
              <a:rPr lang="en-US" sz="1800">
                <a:solidFill>
                  <a:schemeClr val="lt1"/>
                </a:solidFill>
                <a:latin typeface="Arial"/>
                <a:ea typeface="Arial"/>
                <a:cs typeface="Arial"/>
                <a:sym typeface="Arial"/>
              </a:rPr>
              <a:t> He bent over and looked in at the strips of linen lying there but did not go in. </a:t>
            </a:r>
            <a:r>
              <a:rPr lang="en-US" sz="1800" baseline="30000">
                <a:solidFill>
                  <a:schemeClr val="lt1"/>
                </a:solidFill>
                <a:latin typeface="Arial"/>
                <a:ea typeface="Arial"/>
                <a:cs typeface="Arial"/>
                <a:sym typeface="Arial"/>
              </a:rPr>
              <a:t>6</a:t>
            </a:r>
            <a:r>
              <a:rPr lang="en-US" sz="1800">
                <a:solidFill>
                  <a:schemeClr val="lt1"/>
                </a:solidFill>
                <a:latin typeface="Arial"/>
                <a:ea typeface="Arial"/>
                <a:cs typeface="Arial"/>
                <a:sym typeface="Arial"/>
              </a:rPr>
              <a:t> Then Simon Peter came along behind him and went straight into the tomb. He saw the strips of linen lying there, </a:t>
            </a:r>
            <a:r>
              <a:rPr lang="en-US" sz="1800" baseline="30000">
                <a:solidFill>
                  <a:schemeClr val="lt1"/>
                </a:solidFill>
                <a:latin typeface="Arial"/>
                <a:ea typeface="Arial"/>
                <a:cs typeface="Arial"/>
                <a:sym typeface="Arial"/>
              </a:rPr>
              <a:t>7</a:t>
            </a:r>
            <a:r>
              <a:rPr lang="en-US" sz="1800">
                <a:solidFill>
                  <a:schemeClr val="lt1"/>
                </a:solidFill>
                <a:latin typeface="Arial"/>
                <a:ea typeface="Arial"/>
                <a:cs typeface="Arial"/>
                <a:sym typeface="Arial"/>
              </a:rPr>
              <a:t> as well as the cloth that had been wrapped around Jesus’ head. The cloth was still lying in its place, separate from the linen. </a:t>
            </a:r>
            <a:r>
              <a:rPr lang="en-US" sz="1800" baseline="30000">
                <a:solidFill>
                  <a:schemeClr val="lt1"/>
                </a:solidFill>
                <a:latin typeface="Arial"/>
                <a:ea typeface="Arial"/>
                <a:cs typeface="Arial"/>
                <a:sym typeface="Arial"/>
              </a:rPr>
              <a:t>8</a:t>
            </a:r>
            <a:r>
              <a:rPr lang="en-US" sz="1800">
                <a:solidFill>
                  <a:schemeClr val="lt1"/>
                </a:solidFill>
                <a:latin typeface="Arial"/>
                <a:ea typeface="Arial"/>
                <a:cs typeface="Arial"/>
                <a:sym typeface="Arial"/>
              </a:rPr>
              <a:t> Finally the other disciple, who had reached the tomb first, also went inside. He saw and believed. </a:t>
            </a:r>
            <a:r>
              <a:rPr lang="en-US" sz="1800" baseline="30000">
                <a:solidFill>
                  <a:schemeClr val="lt1"/>
                </a:solidFill>
                <a:latin typeface="Arial"/>
                <a:ea typeface="Arial"/>
                <a:cs typeface="Arial"/>
                <a:sym typeface="Arial"/>
              </a:rPr>
              <a:t>9</a:t>
            </a:r>
            <a:r>
              <a:rPr lang="en-US" sz="1800">
                <a:solidFill>
                  <a:schemeClr val="lt1"/>
                </a:solidFill>
                <a:latin typeface="Arial"/>
                <a:ea typeface="Arial"/>
                <a:cs typeface="Arial"/>
                <a:sym typeface="Arial"/>
              </a:rPr>
              <a:t> (They still did not understand from Scripture that Jesus had to rise from the dead.) </a:t>
            </a:r>
            <a:r>
              <a:rPr lang="en-US" sz="1800" baseline="30000">
                <a:solidFill>
                  <a:schemeClr val="lt1"/>
                </a:solidFill>
                <a:latin typeface="Arial"/>
                <a:ea typeface="Arial"/>
                <a:cs typeface="Arial"/>
                <a:sym typeface="Arial"/>
              </a:rPr>
              <a:t>10</a:t>
            </a:r>
            <a:r>
              <a:rPr lang="en-US" sz="1800">
                <a:solidFill>
                  <a:schemeClr val="lt1"/>
                </a:solidFill>
                <a:latin typeface="Arial"/>
                <a:ea typeface="Arial"/>
                <a:cs typeface="Arial"/>
                <a:sym typeface="Arial"/>
              </a:rPr>
              <a:t> Then the disciples went back to where they were staying.</a:t>
            </a:r>
            <a:endParaRPr sz="1800"/>
          </a:p>
        </p:txBody>
      </p:sp>
      <p:sp>
        <p:nvSpPr>
          <p:cNvPr id="644" name="Google Shape;644;p31"/>
          <p:cNvSpPr txBox="1"/>
          <p:nvPr/>
        </p:nvSpPr>
        <p:spPr>
          <a:xfrm>
            <a:off x="740423" y="3729335"/>
            <a:ext cx="3677562" cy="601518"/>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(1/4)</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8"/>
        <p:cNvGrpSpPr/>
        <p:nvPr/>
      </p:nvGrpSpPr>
      <p:grpSpPr>
        <a:xfrm>
          <a:off x="0" y="0"/>
          <a:ext cx="0" cy="0"/>
          <a:chOff x="0" y="0"/>
          <a:chExt cx="0" cy="0"/>
        </a:xfrm>
      </p:grpSpPr>
      <p:sp>
        <p:nvSpPr>
          <p:cNvPr id="649" name="Google Shape;649;p32"/>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2"/>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2"/>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2"/>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2"/>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654" name="Google Shape;654;p32"/>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br>
              <a:rPr lang="en-US" sz="2600">
                <a:solidFill>
                  <a:schemeClr val="accent1"/>
                </a:solidFill>
                <a:latin typeface="Arial"/>
                <a:ea typeface="Arial"/>
                <a:cs typeface="Arial"/>
                <a:sym typeface="Arial"/>
              </a:rPr>
            </a:br>
            <a:r>
              <a:rPr lang="en-US" sz="2600">
                <a:solidFill>
                  <a:schemeClr val="accent1"/>
                </a:solidFill>
                <a:latin typeface="Arial"/>
                <a:ea typeface="Arial"/>
                <a:cs typeface="Arial"/>
                <a:sym typeface="Arial"/>
              </a:rPr>
              <a:t>JOHN 20</a:t>
            </a:r>
            <a:endParaRPr/>
          </a:p>
        </p:txBody>
      </p:sp>
      <p:sp>
        <p:nvSpPr>
          <p:cNvPr id="655" name="Google Shape;655;p32"/>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2"/>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2"/>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2"/>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2"/>
          <p:cNvSpPr txBox="1"/>
          <p:nvPr/>
        </p:nvSpPr>
        <p:spPr>
          <a:xfrm>
            <a:off x="4702625" y="880250"/>
            <a:ext cx="6599700" cy="52551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lt1"/>
              </a:buClr>
              <a:buSzPts val="2000"/>
              <a:buFont typeface="Libre Franklin"/>
              <a:buNone/>
            </a:pPr>
            <a:r>
              <a:rPr lang="en-US" sz="1800" baseline="30000">
                <a:solidFill>
                  <a:schemeClr val="lt1"/>
                </a:solidFill>
                <a:latin typeface="Arial"/>
                <a:ea typeface="Arial"/>
                <a:cs typeface="Arial"/>
                <a:sym typeface="Arial"/>
              </a:rPr>
              <a:t>11</a:t>
            </a:r>
            <a:r>
              <a:rPr lang="en-US" sz="1800">
                <a:solidFill>
                  <a:schemeClr val="lt1"/>
                </a:solidFill>
                <a:latin typeface="Arial"/>
                <a:ea typeface="Arial"/>
                <a:cs typeface="Arial"/>
                <a:sym typeface="Arial"/>
              </a:rPr>
              <a:t> Now Mary stood outside the tomb crying. As she wept, she bent over to look into the tomb </a:t>
            </a:r>
            <a:r>
              <a:rPr lang="en-US" sz="1800" baseline="30000">
                <a:solidFill>
                  <a:schemeClr val="lt1"/>
                </a:solidFill>
                <a:latin typeface="Arial"/>
                <a:ea typeface="Arial"/>
                <a:cs typeface="Arial"/>
                <a:sym typeface="Arial"/>
              </a:rPr>
              <a:t>12</a:t>
            </a:r>
            <a:r>
              <a:rPr lang="en-US" sz="1800">
                <a:solidFill>
                  <a:schemeClr val="lt1"/>
                </a:solidFill>
                <a:latin typeface="Arial"/>
                <a:ea typeface="Arial"/>
                <a:cs typeface="Arial"/>
                <a:sym typeface="Arial"/>
              </a:rPr>
              <a:t> and saw two angels in white, seated where Jesus’ body had been, one at the head and the other at the foot. </a:t>
            </a:r>
            <a:r>
              <a:rPr lang="en-US" sz="1800" baseline="30000">
                <a:solidFill>
                  <a:schemeClr val="lt1"/>
                </a:solidFill>
                <a:latin typeface="Arial"/>
                <a:ea typeface="Arial"/>
                <a:cs typeface="Arial"/>
                <a:sym typeface="Arial"/>
              </a:rPr>
              <a:t>13</a:t>
            </a:r>
            <a:r>
              <a:rPr lang="en-US" sz="1800">
                <a:solidFill>
                  <a:schemeClr val="lt1"/>
                </a:solidFill>
                <a:latin typeface="Arial"/>
                <a:ea typeface="Arial"/>
                <a:cs typeface="Arial"/>
                <a:sym typeface="Arial"/>
              </a:rPr>
              <a:t> They asked her, “Woman, why are you crying?” “They have taken my Lord away,” she said, “and I don’t know where they have put him.” </a:t>
            </a:r>
            <a:r>
              <a:rPr lang="en-US" sz="1800" baseline="30000">
                <a:solidFill>
                  <a:schemeClr val="lt1"/>
                </a:solidFill>
                <a:latin typeface="Arial"/>
                <a:ea typeface="Arial"/>
                <a:cs typeface="Arial"/>
                <a:sym typeface="Arial"/>
              </a:rPr>
              <a:t>14</a:t>
            </a:r>
            <a:r>
              <a:rPr lang="en-US" sz="1800">
                <a:solidFill>
                  <a:schemeClr val="lt1"/>
                </a:solidFill>
                <a:latin typeface="Arial"/>
                <a:ea typeface="Arial"/>
                <a:cs typeface="Arial"/>
                <a:sym typeface="Arial"/>
              </a:rPr>
              <a:t> At this, she turned around and saw Jesus standing there, but she did not realize that it was Jesus. </a:t>
            </a:r>
            <a:r>
              <a:rPr lang="en-US" sz="1800" baseline="30000">
                <a:solidFill>
                  <a:schemeClr val="lt1"/>
                </a:solidFill>
                <a:latin typeface="Arial"/>
                <a:ea typeface="Arial"/>
                <a:cs typeface="Arial"/>
                <a:sym typeface="Arial"/>
              </a:rPr>
              <a:t>15</a:t>
            </a:r>
            <a:r>
              <a:rPr lang="en-US" sz="1800">
                <a:solidFill>
                  <a:schemeClr val="lt1"/>
                </a:solidFill>
                <a:latin typeface="Arial"/>
                <a:ea typeface="Arial"/>
                <a:cs typeface="Arial"/>
                <a:sym typeface="Arial"/>
              </a:rPr>
              <a:t> He asked her, “Woman, why are you crying? Who is it you are looking for?” Thinking he was the gardener, she said, “Sir, if you have carried him away, tell me where you have put him, and I will get him.” </a:t>
            </a:r>
            <a:r>
              <a:rPr lang="en-US" sz="1800" baseline="30000">
                <a:solidFill>
                  <a:schemeClr val="lt1"/>
                </a:solidFill>
                <a:latin typeface="Arial"/>
                <a:ea typeface="Arial"/>
                <a:cs typeface="Arial"/>
                <a:sym typeface="Arial"/>
              </a:rPr>
              <a:t>16</a:t>
            </a:r>
            <a:r>
              <a:rPr lang="en-US" sz="1800">
                <a:solidFill>
                  <a:schemeClr val="lt1"/>
                </a:solidFill>
                <a:latin typeface="Arial"/>
                <a:ea typeface="Arial"/>
                <a:cs typeface="Arial"/>
                <a:sym typeface="Arial"/>
              </a:rPr>
              <a:t> Jesus said to her, “Mary.” She turned toward him and cried out in Aramaic, “Rabboni!” (which means “Teacher”). </a:t>
            </a:r>
            <a:r>
              <a:rPr lang="en-US" sz="1800" baseline="30000">
                <a:solidFill>
                  <a:schemeClr val="lt1"/>
                </a:solidFill>
                <a:latin typeface="Arial"/>
                <a:ea typeface="Arial"/>
                <a:cs typeface="Arial"/>
                <a:sym typeface="Arial"/>
              </a:rPr>
              <a:t>17</a:t>
            </a:r>
            <a:r>
              <a:rPr lang="en-US" sz="1800">
                <a:solidFill>
                  <a:schemeClr val="lt1"/>
                </a:solidFill>
                <a:latin typeface="Arial"/>
                <a:ea typeface="Arial"/>
                <a:cs typeface="Arial"/>
                <a:sym typeface="Arial"/>
              </a:rPr>
              <a:t> Jesus said, “Do not hold on to me, for I have not yet ascended to the Father. Go instead to my brothers and tell them, ‘I am ascending to my Father and your Father, to my God and your God.’”</a:t>
            </a:r>
            <a:endParaRPr sz="1800"/>
          </a:p>
        </p:txBody>
      </p:sp>
      <p:sp>
        <p:nvSpPr>
          <p:cNvPr id="660" name="Google Shape;660;p32"/>
          <p:cNvSpPr txBox="1"/>
          <p:nvPr/>
        </p:nvSpPr>
        <p:spPr>
          <a:xfrm>
            <a:off x="740423" y="3729335"/>
            <a:ext cx="3677562" cy="601518"/>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(2/4)</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4"/>
        <p:cNvGrpSpPr/>
        <p:nvPr/>
      </p:nvGrpSpPr>
      <p:grpSpPr>
        <a:xfrm>
          <a:off x="0" y="0"/>
          <a:ext cx="0" cy="0"/>
          <a:chOff x="0" y="0"/>
          <a:chExt cx="0" cy="0"/>
        </a:xfrm>
      </p:grpSpPr>
      <p:sp>
        <p:nvSpPr>
          <p:cNvPr id="665" name="Google Shape;665;p33"/>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3"/>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3"/>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3"/>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3"/>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670" name="Google Shape;670;p33"/>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br>
              <a:rPr lang="en-US" sz="2600">
                <a:solidFill>
                  <a:schemeClr val="accent1"/>
                </a:solidFill>
                <a:latin typeface="Arial"/>
                <a:ea typeface="Arial"/>
                <a:cs typeface="Arial"/>
                <a:sym typeface="Arial"/>
              </a:rPr>
            </a:br>
            <a:r>
              <a:rPr lang="en-US" sz="2600">
                <a:solidFill>
                  <a:schemeClr val="accent1"/>
                </a:solidFill>
                <a:latin typeface="Arial"/>
                <a:ea typeface="Arial"/>
                <a:cs typeface="Arial"/>
                <a:sym typeface="Arial"/>
              </a:rPr>
              <a:t>JOHN 20</a:t>
            </a:r>
            <a:endParaRPr/>
          </a:p>
        </p:txBody>
      </p:sp>
      <p:sp>
        <p:nvSpPr>
          <p:cNvPr id="671" name="Google Shape;671;p33"/>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3"/>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3"/>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3"/>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3"/>
          <p:cNvSpPr txBox="1"/>
          <p:nvPr/>
        </p:nvSpPr>
        <p:spPr>
          <a:xfrm>
            <a:off x="4702629" y="1073231"/>
            <a:ext cx="6599582" cy="4711539"/>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lt1"/>
              </a:buClr>
              <a:buSzPts val="2000"/>
              <a:buFont typeface="Libre Franklin"/>
              <a:buNone/>
            </a:pPr>
            <a:r>
              <a:rPr lang="en-US" sz="1800" baseline="30000">
                <a:solidFill>
                  <a:schemeClr val="lt1"/>
                </a:solidFill>
                <a:latin typeface="Arial"/>
                <a:ea typeface="Arial"/>
                <a:cs typeface="Arial"/>
                <a:sym typeface="Arial"/>
              </a:rPr>
              <a:t>18</a:t>
            </a:r>
            <a:r>
              <a:rPr lang="en-US" sz="1800">
                <a:solidFill>
                  <a:schemeClr val="lt1"/>
                </a:solidFill>
                <a:latin typeface="Arial"/>
                <a:ea typeface="Arial"/>
                <a:cs typeface="Arial"/>
                <a:sym typeface="Arial"/>
              </a:rPr>
              <a:t> Mary Magdalene went to the disciples with the news: “I have seen the Lord!” And she told them that he had said these things to her. </a:t>
            </a:r>
            <a:endParaRPr sz="1800"/>
          </a:p>
          <a:p>
            <a:pPr marL="0" marR="0" lvl="0" indent="0" algn="l" rtl="0">
              <a:lnSpc>
                <a:spcPct val="100000"/>
              </a:lnSpc>
              <a:spcBef>
                <a:spcPts val="1200"/>
              </a:spcBef>
              <a:spcAft>
                <a:spcPts val="0"/>
              </a:spcAft>
              <a:buClr>
                <a:schemeClr val="lt1"/>
              </a:buClr>
              <a:buSzPts val="2000"/>
              <a:buFont typeface="Libre Franklin"/>
              <a:buNone/>
            </a:pPr>
            <a:r>
              <a:rPr lang="en-US" sz="1800" baseline="30000">
                <a:solidFill>
                  <a:schemeClr val="lt1"/>
                </a:solidFill>
                <a:latin typeface="Arial"/>
                <a:ea typeface="Arial"/>
                <a:cs typeface="Arial"/>
                <a:sym typeface="Arial"/>
              </a:rPr>
              <a:t>19</a:t>
            </a:r>
            <a:r>
              <a:rPr lang="en-US" sz="1800">
                <a:solidFill>
                  <a:schemeClr val="lt1"/>
                </a:solidFill>
                <a:latin typeface="Arial"/>
                <a:ea typeface="Arial"/>
                <a:cs typeface="Arial"/>
                <a:sym typeface="Arial"/>
              </a:rPr>
              <a:t> On the evening of that first day of the week, when the disciples were together, with the doors locked for fear of the Jewish leaders, Jesus came and stood among them and said, “Peace be with you!” </a:t>
            </a:r>
            <a:r>
              <a:rPr lang="en-US" sz="1800" baseline="30000">
                <a:solidFill>
                  <a:schemeClr val="lt1"/>
                </a:solidFill>
                <a:latin typeface="Arial"/>
                <a:ea typeface="Arial"/>
                <a:cs typeface="Arial"/>
                <a:sym typeface="Arial"/>
              </a:rPr>
              <a:t>20</a:t>
            </a:r>
            <a:r>
              <a:rPr lang="en-US" sz="1800">
                <a:solidFill>
                  <a:schemeClr val="lt1"/>
                </a:solidFill>
                <a:latin typeface="Arial"/>
                <a:ea typeface="Arial"/>
                <a:cs typeface="Arial"/>
                <a:sym typeface="Arial"/>
              </a:rPr>
              <a:t> After he said this, he showed them his hands and side. The disciples were overjoyed when they saw the Lord. </a:t>
            </a:r>
            <a:r>
              <a:rPr lang="en-US" sz="1800" baseline="30000">
                <a:solidFill>
                  <a:schemeClr val="lt1"/>
                </a:solidFill>
                <a:latin typeface="Arial"/>
                <a:ea typeface="Arial"/>
                <a:cs typeface="Arial"/>
                <a:sym typeface="Arial"/>
              </a:rPr>
              <a:t>21</a:t>
            </a:r>
            <a:r>
              <a:rPr lang="en-US" sz="1800">
                <a:solidFill>
                  <a:schemeClr val="lt1"/>
                </a:solidFill>
                <a:latin typeface="Arial"/>
                <a:ea typeface="Arial"/>
                <a:cs typeface="Arial"/>
                <a:sym typeface="Arial"/>
              </a:rPr>
              <a:t> Again Jesus said, “Peace be with you! As the Father has sent me, I am sending you.” </a:t>
            </a:r>
            <a:r>
              <a:rPr lang="en-US" sz="1800" baseline="30000">
                <a:solidFill>
                  <a:schemeClr val="lt1"/>
                </a:solidFill>
                <a:latin typeface="Arial"/>
                <a:ea typeface="Arial"/>
                <a:cs typeface="Arial"/>
                <a:sym typeface="Arial"/>
              </a:rPr>
              <a:t>22</a:t>
            </a:r>
            <a:r>
              <a:rPr lang="en-US" sz="1800">
                <a:solidFill>
                  <a:schemeClr val="lt1"/>
                </a:solidFill>
                <a:latin typeface="Arial"/>
                <a:ea typeface="Arial"/>
                <a:cs typeface="Arial"/>
                <a:sym typeface="Arial"/>
              </a:rPr>
              <a:t> And with that he breathed on them and said, “Receive the Holy Spirit. </a:t>
            </a:r>
            <a:r>
              <a:rPr lang="en-US" sz="1800" baseline="30000">
                <a:solidFill>
                  <a:schemeClr val="lt1"/>
                </a:solidFill>
                <a:latin typeface="Arial"/>
                <a:ea typeface="Arial"/>
                <a:cs typeface="Arial"/>
                <a:sym typeface="Arial"/>
              </a:rPr>
              <a:t>23</a:t>
            </a:r>
            <a:r>
              <a:rPr lang="en-US" sz="1800">
                <a:solidFill>
                  <a:schemeClr val="lt1"/>
                </a:solidFill>
                <a:latin typeface="Arial"/>
                <a:ea typeface="Arial"/>
                <a:cs typeface="Arial"/>
                <a:sym typeface="Arial"/>
              </a:rPr>
              <a:t> If you forgive anyone’s sins, their sins are forgiven; if you do not forgive them, they are not forgiven.”</a:t>
            </a:r>
            <a:endParaRPr sz="1800"/>
          </a:p>
        </p:txBody>
      </p:sp>
      <p:sp>
        <p:nvSpPr>
          <p:cNvPr id="676" name="Google Shape;676;p33"/>
          <p:cNvSpPr txBox="1"/>
          <p:nvPr/>
        </p:nvSpPr>
        <p:spPr>
          <a:xfrm>
            <a:off x="740423" y="3729335"/>
            <a:ext cx="3677562" cy="601518"/>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(3/4)</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80"/>
        <p:cNvGrpSpPr/>
        <p:nvPr/>
      </p:nvGrpSpPr>
      <p:grpSpPr>
        <a:xfrm>
          <a:off x="0" y="0"/>
          <a:ext cx="0" cy="0"/>
          <a:chOff x="0" y="0"/>
          <a:chExt cx="0" cy="0"/>
        </a:xfrm>
      </p:grpSpPr>
      <p:sp>
        <p:nvSpPr>
          <p:cNvPr id="681" name="Google Shape;681;p34"/>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4"/>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4"/>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4"/>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4"/>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686" name="Google Shape;686;p34"/>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br>
              <a:rPr lang="en-US" sz="2600">
                <a:solidFill>
                  <a:schemeClr val="accent1"/>
                </a:solidFill>
                <a:latin typeface="Arial"/>
                <a:ea typeface="Arial"/>
                <a:cs typeface="Arial"/>
                <a:sym typeface="Arial"/>
              </a:rPr>
            </a:br>
            <a:r>
              <a:rPr lang="en-US" sz="2600">
                <a:solidFill>
                  <a:schemeClr val="accent1"/>
                </a:solidFill>
                <a:latin typeface="Arial"/>
                <a:ea typeface="Arial"/>
                <a:cs typeface="Arial"/>
                <a:sym typeface="Arial"/>
              </a:rPr>
              <a:t>JOHN 20</a:t>
            </a:r>
            <a:endParaRPr/>
          </a:p>
        </p:txBody>
      </p:sp>
      <p:sp>
        <p:nvSpPr>
          <p:cNvPr id="687" name="Google Shape;687;p34"/>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4"/>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4"/>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4"/>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4"/>
          <p:cNvSpPr txBox="1"/>
          <p:nvPr/>
        </p:nvSpPr>
        <p:spPr>
          <a:xfrm>
            <a:off x="4702625" y="853975"/>
            <a:ext cx="6743100" cy="54705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lt1"/>
              </a:buClr>
              <a:buSzPts val="2000"/>
              <a:buFont typeface="Libre Franklin"/>
              <a:buNone/>
            </a:pPr>
            <a:r>
              <a:rPr lang="en-US" sz="1800" baseline="30000">
                <a:solidFill>
                  <a:schemeClr val="lt1"/>
                </a:solidFill>
                <a:latin typeface="Arial"/>
                <a:ea typeface="Arial"/>
                <a:cs typeface="Arial"/>
                <a:sym typeface="Arial"/>
              </a:rPr>
              <a:t>24</a:t>
            </a:r>
            <a:r>
              <a:rPr lang="en-US" sz="1800">
                <a:solidFill>
                  <a:schemeClr val="lt1"/>
                </a:solidFill>
                <a:latin typeface="Arial"/>
                <a:ea typeface="Arial"/>
                <a:cs typeface="Arial"/>
                <a:sym typeface="Arial"/>
              </a:rPr>
              <a:t> Now Thomas (also known as Didymus), one of the Twelve, was not with the disciples when Jesus came. </a:t>
            </a:r>
            <a:r>
              <a:rPr lang="en-US" sz="1800" baseline="30000">
                <a:solidFill>
                  <a:schemeClr val="lt1"/>
                </a:solidFill>
                <a:latin typeface="Arial"/>
                <a:ea typeface="Arial"/>
                <a:cs typeface="Arial"/>
                <a:sym typeface="Arial"/>
              </a:rPr>
              <a:t>25</a:t>
            </a:r>
            <a:r>
              <a:rPr lang="en-US" sz="1800">
                <a:solidFill>
                  <a:schemeClr val="lt1"/>
                </a:solidFill>
                <a:latin typeface="Arial"/>
                <a:ea typeface="Arial"/>
                <a:cs typeface="Arial"/>
                <a:sym typeface="Arial"/>
              </a:rPr>
              <a:t> So the other disciples told him, “We have seen the Lord!” But he said to them, “Unless I see the nail marks in his hands and put my finger where the nails were, and put my hand into his side, I will not believe.” </a:t>
            </a:r>
            <a:r>
              <a:rPr lang="en-US" sz="1800" baseline="30000">
                <a:solidFill>
                  <a:schemeClr val="lt1"/>
                </a:solidFill>
                <a:latin typeface="Arial"/>
                <a:ea typeface="Arial"/>
                <a:cs typeface="Arial"/>
                <a:sym typeface="Arial"/>
              </a:rPr>
              <a:t>26</a:t>
            </a:r>
            <a:r>
              <a:rPr lang="en-US" sz="1800">
                <a:solidFill>
                  <a:schemeClr val="lt1"/>
                </a:solidFill>
                <a:latin typeface="Arial"/>
                <a:ea typeface="Arial"/>
                <a:cs typeface="Arial"/>
                <a:sym typeface="Arial"/>
              </a:rPr>
              <a:t> A week later his disciples were in the house again, and Thomas was with them. Though the doors were locked, Jesus came and stood among them and said, “Peace be with you!” </a:t>
            </a:r>
            <a:r>
              <a:rPr lang="en-US" sz="1800" baseline="30000">
                <a:solidFill>
                  <a:schemeClr val="lt1"/>
                </a:solidFill>
                <a:latin typeface="Arial"/>
                <a:ea typeface="Arial"/>
                <a:cs typeface="Arial"/>
                <a:sym typeface="Arial"/>
              </a:rPr>
              <a:t>27</a:t>
            </a:r>
            <a:r>
              <a:rPr lang="en-US" sz="1800">
                <a:solidFill>
                  <a:schemeClr val="lt1"/>
                </a:solidFill>
                <a:latin typeface="Arial"/>
                <a:ea typeface="Arial"/>
                <a:cs typeface="Arial"/>
                <a:sym typeface="Arial"/>
              </a:rPr>
              <a:t> Then he said to Thomas, “Put your finger here; see my hands. Reach out your hand and put it into my side. Stop doubting and believe.” </a:t>
            </a:r>
            <a:r>
              <a:rPr lang="en-US" sz="1800" baseline="30000">
                <a:solidFill>
                  <a:schemeClr val="lt1"/>
                </a:solidFill>
                <a:latin typeface="Arial"/>
                <a:ea typeface="Arial"/>
                <a:cs typeface="Arial"/>
                <a:sym typeface="Arial"/>
              </a:rPr>
              <a:t>28</a:t>
            </a:r>
            <a:r>
              <a:rPr lang="en-US" sz="1800">
                <a:solidFill>
                  <a:schemeClr val="lt1"/>
                </a:solidFill>
                <a:latin typeface="Arial"/>
                <a:ea typeface="Arial"/>
                <a:cs typeface="Arial"/>
                <a:sym typeface="Arial"/>
              </a:rPr>
              <a:t> Thomas said to him, “My Lord and my God!” </a:t>
            </a:r>
            <a:r>
              <a:rPr lang="en-US" sz="1800" baseline="30000">
                <a:solidFill>
                  <a:schemeClr val="lt1"/>
                </a:solidFill>
                <a:latin typeface="Arial"/>
                <a:ea typeface="Arial"/>
                <a:cs typeface="Arial"/>
                <a:sym typeface="Arial"/>
              </a:rPr>
              <a:t>29</a:t>
            </a:r>
            <a:r>
              <a:rPr lang="en-US" sz="1800">
                <a:solidFill>
                  <a:schemeClr val="lt1"/>
                </a:solidFill>
                <a:latin typeface="Arial"/>
                <a:ea typeface="Arial"/>
                <a:cs typeface="Arial"/>
                <a:sym typeface="Arial"/>
              </a:rPr>
              <a:t> Then Jesus told him, “Because you have seen me, you have believed; blessed are those who have not seen and yet have believed.”</a:t>
            </a:r>
            <a:endParaRPr sz="1800"/>
          </a:p>
          <a:p>
            <a:pPr marL="0" marR="0" lvl="0" indent="0" algn="l" rtl="0">
              <a:lnSpc>
                <a:spcPct val="100000"/>
              </a:lnSpc>
              <a:spcBef>
                <a:spcPts val="1200"/>
              </a:spcBef>
              <a:spcAft>
                <a:spcPts val="0"/>
              </a:spcAft>
              <a:buClr>
                <a:schemeClr val="lt1"/>
              </a:buClr>
              <a:buSzPts val="2000"/>
              <a:buFont typeface="Libre Franklin"/>
              <a:buNone/>
            </a:pPr>
            <a:r>
              <a:rPr lang="en-US" sz="1800" baseline="30000">
                <a:solidFill>
                  <a:schemeClr val="lt1"/>
                </a:solidFill>
                <a:latin typeface="Arial"/>
                <a:ea typeface="Arial"/>
                <a:cs typeface="Arial"/>
                <a:sym typeface="Arial"/>
              </a:rPr>
              <a:t>30</a:t>
            </a:r>
            <a:r>
              <a:rPr lang="en-US" sz="1800">
                <a:solidFill>
                  <a:schemeClr val="lt1"/>
                </a:solidFill>
                <a:latin typeface="Arial"/>
                <a:ea typeface="Arial"/>
                <a:cs typeface="Arial"/>
                <a:sym typeface="Arial"/>
              </a:rPr>
              <a:t> Jesus performed many other signs in the presence of his disciples, which are not recorded in this book. </a:t>
            </a:r>
            <a:r>
              <a:rPr lang="en-US" sz="1800" baseline="30000">
                <a:solidFill>
                  <a:schemeClr val="lt1"/>
                </a:solidFill>
                <a:latin typeface="Arial"/>
                <a:ea typeface="Arial"/>
                <a:cs typeface="Arial"/>
                <a:sym typeface="Arial"/>
              </a:rPr>
              <a:t>31</a:t>
            </a:r>
            <a:r>
              <a:rPr lang="en-US" sz="1800">
                <a:solidFill>
                  <a:schemeClr val="lt1"/>
                </a:solidFill>
                <a:latin typeface="Arial"/>
                <a:ea typeface="Arial"/>
                <a:cs typeface="Arial"/>
                <a:sym typeface="Arial"/>
              </a:rPr>
              <a:t> But these are written that you may believe that Jesus is the Messiah, the Son of God, and that by believing you may have life in his name.</a:t>
            </a:r>
            <a:endParaRPr sz="1800"/>
          </a:p>
        </p:txBody>
      </p:sp>
      <p:sp>
        <p:nvSpPr>
          <p:cNvPr id="692" name="Google Shape;692;p34"/>
          <p:cNvSpPr txBox="1"/>
          <p:nvPr/>
        </p:nvSpPr>
        <p:spPr>
          <a:xfrm>
            <a:off x="740423" y="3729335"/>
            <a:ext cx="3677562" cy="601518"/>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(4/4)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1"/>
        <p:cNvGrpSpPr/>
        <p:nvPr/>
      </p:nvGrpSpPr>
      <p:grpSpPr>
        <a:xfrm>
          <a:off x="0" y="0"/>
          <a:ext cx="0" cy="0"/>
          <a:chOff x="0" y="0"/>
          <a:chExt cx="0" cy="0"/>
        </a:xfrm>
      </p:grpSpPr>
      <p:sp>
        <p:nvSpPr>
          <p:cNvPr id="152" name="Google Shape;152;p4"/>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4"/>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4"/>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4"/>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57" name="Google Shape;157;p4"/>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1:29-51</a:t>
            </a:r>
            <a:endParaRPr/>
          </a:p>
        </p:txBody>
      </p:sp>
      <p:sp>
        <p:nvSpPr>
          <p:cNvPr id="158" name="Google Shape;158;p4"/>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4"/>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4"/>
          <p:cNvSpPr txBox="1"/>
          <p:nvPr/>
        </p:nvSpPr>
        <p:spPr>
          <a:xfrm>
            <a:off x="4545725" y="1024650"/>
            <a:ext cx="6750300" cy="5075400"/>
          </a:xfrm>
          <a:prstGeom prst="rect">
            <a:avLst/>
          </a:prstGeom>
          <a:noFill/>
          <a:ln>
            <a:noFill/>
          </a:ln>
        </p:spPr>
        <p:txBody>
          <a:bodyPr spcFirstLastPara="1" wrap="square" lIns="91425" tIns="45700" rIns="91425" bIns="45700" anchor="ctr" anchorCtr="0">
            <a:normAutofit lnSpcReduction="10000"/>
          </a:bodyPr>
          <a:lstStyle/>
          <a:p>
            <a:pPr marL="0" marR="0" lvl="0" indent="0" algn="l" rtl="0">
              <a:lnSpc>
                <a:spcPct val="94000"/>
              </a:lnSpc>
              <a:spcBef>
                <a:spcPts val="0"/>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35</a:t>
            </a:r>
            <a:r>
              <a:rPr lang="en-US" sz="1800" b="0" i="0" u="none" strike="noStrike" cap="none">
                <a:solidFill>
                  <a:srgbClr val="FFFFFF"/>
                </a:solidFill>
                <a:latin typeface="Arial"/>
                <a:ea typeface="Arial"/>
                <a:cs typeface="Arial"/>
                <a:sym typeface="Arial"/>
              </a:rPr>
              <a:t> The next day John was there again with two of his disciples. </a:t>
            </a:r>
            <a:r>
              <a:rPr lang="en-US" sz="1800" b="0" i="0" u="none" strike="noStrike" cap="none" baseline="30000">
                <a:solidFill>
                  <a:srgbClr val="FFFFFF"/>
                </a:solidFill>
                <a:latin typeface="Arial"/>
                <a:ea typeface="Arial"/>
                <a:cs typeface="Arial"/>
                <a:sym typeface="Arial"/>
              </a:rPr>
              <a:t>36</a:t>
            </a:r>
            <a:r>
              <a:rPr lang="en-US" sz="1800" b="0" i="0" u="none" strike="noStrike" cap="none">
                <a:solidFill>
                  <a:srgbClr val="FFFFFF"/>
                </a:solidFill>
                <a:latin typeface="Arial"/>
                <a:ea typeface="Arial"/>
                <a:cs typeface="Arial"/>
                <a:sym typeface="Arial"/>
              </a:rPr>
              <a:t> When he saw Jesus passing by, he said, “Look, the Lamb of God!”</a:t>
            </a:r>
            <a:endParaRPr/>
          </a:p>
          <a:p>
            <a:pPr marL="0" marR="0" lvl="0" indent="0" algn="l" rtl="0">
              <a:lnSpc>
                <a:spcPct val="94000"/>
              </a:lnSpc>
              <a:spcBef>
                <a:spcPts val="933"/>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37</a:t>
            </a:r>
            <a:r>
              <a:rPr lang="en-US" sz="1800" b="0" i="0" u="none" strike="noStrike" cap="none">
                <a:solidFill>
                  <a:srgbClr val="FFFFFF"/>
                </a:solidFill>
                <a:latin typeface="Arial"/>
                <a:ea typeface="Arial"/>
                <a:cs typeface="Arial"/>
                <a:sym typeface="Arial"/>
              </a:rPr>
              <a:t> When the two disciples heard him say this, they followed Jesus. </a:t>
            </a:r>
            <a:r>
              <a:rPr lang="en-US" sz="1800" b="0" i="0" u="none" strike="noStrike" cap="none" baseline="30000">
                <a:solidFill>
                  <a:srgbClr val="FFFFFF"/>
                </a:solidFill>
                <a:latin typeface="Arial"/>
                <a:ea typeface="Arial"/>
                <a:cs typeface="Arial"/>
                <a:sym typeface="Arial"/>
              </a:rPr>
              <a:t>38</a:t>
            </a:r>
            <a:r>
              <a:rPr lang="en-US" sz="1800" b="0" i="0" u="none" strike="noStrike" cap="none">
                <a:solidFill>
                  <a:srgbClr val="FFFFFF"/>
                </a:solidFill>
                <a:latin typeface="Arial"/>
                <a:ea typeface="Arial"/>
                <a:cs typeface="Arial"/>
                <a:sym typeface="Arial"/>
              </a:rPr>
              <a:t> Turning around, Jesus saw them following and asked, “What do you want?”</a:t>
            </a:r>
            <a:endParaRPr/>
          </a:p>
          <a:p>
            <a:pPr marL="0" marR="0" lvl="0" indent="0" algn="l" rtl="0">
              <a:lnSpc>
                <a:spcPct val="100000"/>
              </a:lnSpc>
              <a:spcBef>
                <a:spcPts val="933"/>
              </a:spcBef>
              <a:spcAft>
                <a:spcPts val="0"/>
              </a:spcAft>
              <a:buClr>
                <a:schemeClr val="accent2"/>
              </a:buClr>
              <a:buSzPts val="1656"/>
              <a:buFont typeface="Libre Franklin"/>
              <a:buNone/>
            </a:pPr>
            <a:r>
              <a:rPr lang="en-US" sz="1800" b="0" i="0" u="none" strike="noStrike" cap="none">
                <a:solidFill>
                  <a:srgbClr val="FFFFFF"/>
                </a:solidFill>
                <a:latin typeface="Arial"/>
                <a:ea typeface="Arial"/>
                <a:cs typeface="Arial"/>
                <a:sym typeface="Arial"/>
              </a:rPr>
              <a:t>They said, “Rabbi” (which means “Teacher”), “where are you staying?”</a:t>
            </a:r>
            <a:endParaRPr/>
          </a:p>
          <a:p>
            <a:pPr marL="0" marR="0" lvl="0" indent="0" algn="l" rtl="0">
              <a:lnSpc>
                <a:spcPct val="94000"/>
              </a:lnSpc>
              <a:spcBef>
                <a:spcPts val="933"/>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39</a:t>
            </a:r>
            <a:r>
              <a:rPr lang="en-US" sz="1800" b="0" i="0" u="none" strike="noStrike" cap="none">
                <a:solidFill>
                  <a:srgbClr val="FFFFFF"/>
                </a:solidFill>
                <a:latin typeface="Arial"/>
                <a:ea typeface="Arial"/>
                <a:cs typeface="Arial"/>
                <a:sym typeface="Arial"/>
              </a:rPr>
              <a:t> “Come,” he replied, “and you will see.”</a:t>
            </a:r>
            <a:endParaRPr/>
          </a:p>
          <a:p>
            <a:pPr marL="0" marR="0" lvl="0" indent="0" algn="l" rtl="0">
              <a:lnSpc>
                <a:spcPct val="94000"/>
              </a:lnSpc>
              <a:spcBef>
                <a:spcPts val="933"/>
              </a:spcBef>
              <a:spcAft>
                <a:spcPts val="0"/>
              </a:spcAft>
              <a:buClr>
                <a:schemeClr val="accent2"/>
              </a:buClr>
              <a:buSzPts val="1656"/>
              <a:buFont typeface="Libre Franklin"/>
              <a:buNone/>
            </a:pPr>
            <a:r>
              <a:rPr lang="en-US" sz="1800" b="0" i="0" u="none" strike="noStrike" cap="none">
                <a:solidFill>
                  <a:srgbClr val="FFFFFF"/>
                </a:solidFill>
                <a:latin typeface="Arial"/>
                <a:ea typeface="Arial"/>
                <a:cs typeface="Arial"/>
                <a:sym typeface="Arial"/>
              </a:rPr>
              <a:t>So they went and saw where he was staying, and they spent that day with him. It was about four in the afternoon.</a:t>
            </a:r>
            <a:endParaRPr/>
          </a:p>
          <a:p>
            <a:pPr marL="0" marR="0" lvl="0" indent="0" algn="l" rtl="0">
              <a:lnSpc>
                <a:spcPct val="94000"/>
              </a:lnSpc>
              <a:spcBef>
                <a:spcPts val="933"/>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40</a:t>
            </a:r>
            <a:r>
              <a:rPr lang="en-US" sz="1800" b="0" i="0" u="none" strike="noStrike" cap="none">
                <a:solidFill>
                  <a:srgbClr val="FFFFFF"/>
                </a:solidFill>
                <a:latin typeface="Arial"/>
                <a:ea typeface="Arial"/>
                <a:cs typeface="Arial"/>
                <a:sym typeface="Arial"/>
              </a:rPr>
              <a:t> Andrew, Simon Peter’s brother, was one of the two who heard what John had said and who had followed Jesus. </a:t>
            </a:r>
            <a:r>
              <a:rPr lang="en-US" sz="1800" b="0" i="0" u="none" strike="noStrike" cap="none" baseline="30000">
                <a:solidFill>
                  <a:srgbClr val="FFFFFF"/>
                </a:solidFill>
                <a:latin typeface="Arial"/>
                <a:ea typeface="Arial"/>
                <a:cs typeface="Arial"/>
                <a:sym typeface="Arial"/>
              </a:rPr>
              <a:t>41</a:t>
            </a:r>
            <a:r>
              <a:rPr lang="en-US" sz="1800" b="0" i="0" u="none" strike="noStrike" cap="none">
                <a:solidFill>
                  <a:srgbClr val="FFFFFF"/>
                </a:solidFill>
                <a:latin typeface="Arial"/>
                <a:ea typeface="Arial"/>
                <a:cs typeface="Arial"/>
                <a:sym typeface="Arial"/>
              </a:rPr>
              <a:t> The first thing Andrew did was to find his brother Simon and tell him, “We have found the Messiah” (that is, the Christ). </a:t>
            </a:r>
            <a:r>
              <a:rPr lang="en-US" sz="1800" b="0" i="0" u="none" strike="noStrike" cap="none" baseline="30000">
                <a:solidFill>
                  <a:srgbClr val="FFFFFF"/>
                </a:solidFill>
                <a:latin typeface="Arial"/>
                <a:ea typeface="Arial"/>
                <a:cs typeface="Arial"/>
                <a:sym typeface="Arial"/>
              </a:rPr>
              <a:t>42</a:t>
            </a:r>
            <a:r>
              <a:rPr lang="en-US" sz="1800" b="0" i="0" u="none" strike="noStrike" cap="none">
                <a:solidFill>
                  <a:srgbClr val="FFFFFF"/>
                </a:solidFill>
                <a:latin typeface="Arial"/>
                <a:ea typeface="Arial"/>
                <a:cs typeface="Arial"/>
                <a:sym typeface="Arial"/>
              </a:rPr>
              <a:t> And he brought him to Jesus. Jesus looked at him and said, “You are Simon son of John. You will be called Cephas” (which, when translated, is Peter).</a:t>
            </a:r>
            <a:endParaRPr/>
          </a:p>
        </p:txBody>
      </p:sp>
      <p:sp>
        <p:nvSpPr>
          <p:cNvPr id="163" name="Google Shape;163;p4"/>
          <p:cNvSpPr txBox="1"/>
          <p:nvPr/>
        </p:nvSpPr>
        <p:spPr>
          <a:xfrm>
            <a:off x="740423" y="350970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a:t>
            </a:r>
            <a:r>
              <a:rPr lang="en-US" sz="1800" b="1">
                <a:solidFill>
                  <a:schemeClr val="accent1"/>
                </a:solidFill>
              </a:rPr>
              <a:t>2</a:t>
            </a:r>
            <a:r>
              <a:rPr lang="en-US" sz="1800" b="1" cap="none">
                <a:solidFill>
                  <a:schemeClr val="accent1"/>
                </a:solidFill>
                <a:latin typeface="Arial"/>
                <a:ea typeface="Arial"/>
                <a:cs typeface="Arial"/>
                <a:sym typeface="Arial"/>
              </a:rPr>
              <a:t>/</a:t>
            </a:r>
            <a:r>
              <a:rPr lang="en-US" sz="1800" b="1">
                <a:solidFill>
                  <a:schemeClr val="accent1"/>
                </a:solidFill>
              </a:rPr>
              <a:t>3</a:t>
            </a:r>
            <a:r>
              <a:rPr lang="en-US" sz="1800" b="1" cap="none">
                <a:solidFill>
                  <a:schemeClr val="accent1"/>
                </a:solidFill>
                <a:latin typeface="Arial"/>
                <a:ea typeface="Arial"/>
                <a:cs typeface="Arial"/>
                <a:sym typeface="Arial"/>
              </a:rPr>
              <a:t>)</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96"/>
        <p:cNvGrpSpPr/>
        <p:nvPr/>
      </p:nvGrpSpPr>
      <p:grpSpPr>
        <a:xfrm>
          <a:off x="0" y="0"/>
          <a:ext cx="0" cy="0"/>
          <a:chOff x="0" y="0"/>
          <a:chExt cx="0" cy="0"/>
        </a:xfrm>
      </p:grpSpPr>
      <p:sp>
        <p:nvSpPr>
          <p:cNvPr id="697" name="Google Shape;697;p35"/>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5"/>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5"/>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5"/>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5"/>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702" name="Google Shape;702;p35"/>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5"/>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5"/>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5"/>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5"/>
          <p:cNvSpPr txBox="1"/>
          <p:nvPr/>
        </p:nvSpPr>
        <p:spPr>
          <a:xfrm>
            <a:off x="4702629" y="1073231"/>
            <a:ext cx="6599582" cy="4711539"/>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800">
                <a:solidFill>
                  <a:srgbClr val="FFFFFF"/>
                </a:solidFill>
                <a:latin typeface="Arial"/>
                <a:ea typeface="Arial"/>
                <a:cs typeface="Arial"/>
                <a:sym typeface="Arial"/>
              </a:rPr>
              <a:t>Scriptures taken from the Holy Bible, New International Version®, NIV®. Copyright © 1973, 1978, 1984, 2011 by Biblica, Inc.™ Used by permission of Zondervan. All rights reserved worldwide. www.zondervan.com </a:t>
            </a:r>
            <a:endParaRPr/>
          </a:p>
          <a:p>
            <a:pPr marL="0" marR="0" lvl="0" indent="0" algn="l" rtl="0">
              <a:lnSpc>
                <a:spcPct val="94000"/>
              </a:lnSpc>
              <a:spcBef>
                <a:spcPts val="960"/>
              </a:spcBef>
              <a:spcAft>
                <a:spcPts val="0"/>
              </a:spcAft>
              <a:buClr>
                <a:schemeClr val="accent2"/>
              </a:buClr>
              <a:buSzPts val="1656"/>
              <a:buFont typeface="Libre Franklin"/>
              <a:buNone/>
            </a:pPr>
            <a:r>
              <a:rPr lang="en-US" sz="1800">
                <a:solidFill>
                  <a:srgbClr val="FFFFFF"/>
                </a:solidFill>
                <a:latin typeface="Arial"/>
                <a:ea typeface="Arial"/>
                <a:cs typeface="Arial"/>
                <a:sym typeface="Arial"/>
              </a:rPr>
              <a:t>The “NIV” and “New International Version” are trademarks registered in the United States Patent and Trademark Office by Biblica, Inc.™</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7"/>
        <p:cNvGrpSpPr/>
        <p:nvPr/>
      </p:nvGrpSpPr>
      <p:grpSpPr>
        <a:xfrm>
          <a:off x="0" y="0"/>
          <a:ext cx="0" cy="0"/>
          <a:chOff x="0" y="0"/>
          <a:chExt cx="0" cy="0"/>
        </a:xfrm>
      </p:grpSpPr>
      <p:sp>
        <p:nvSpPr>
          <p:cNvPr id="168" name="Google Shape;168;p5"/>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5"/>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5"/>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5"/>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5"/>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73" name="Google Shape;173;p5"/>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1:29-51</a:t>
            </a:r>
            <a:endParaRPr/>
          </a:p>
        </p:txBody>
      </p:sp>
      <p:sp>
        <p:nvSpPr>
          <p:cNvPr id="174" name="Google Shape;174;p5"/>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5"/>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5"/>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5"/>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5"/>
          <p:cNvSpPr txBox="1"/>
          <p:nvPr/>
        </p:nvSpPr>
        <p:spPr>
          <a:xfrm>
            <a:off x="4558850" y="880250"/>
            <a:ext cx="7094400" cy="5386500"/>
          </a:xfrm>
          <a:prstGeom prst="rect">
            <a:avLst/>
          </a:prstGeom>
          <a:noFill/>
          <a:ln>
            <a:noFill/>
          </a:ln>
        </p:spPr>
        <p:txBody>
          <a:bodyPr spcFirstLastPara="1" wrap="square" lIns="91425" tIns="45700" rIns="91425" bIns="45700" anchor="ctr" anchorCtr="0">
            <a:normAutofit fontScale="92500" lnSpcReduction="10000"/>
          </a:bodyPr>
          <a:lstStyle/>
          <a:p>
            <a:pPr marL="0" marR="0" lvl="0" indent="0" algn="l" rtl="0">
              <a:lnSpc>
                <a:spcPct val="100000"/>
              </a:lnSpc>
              <a:spcBef>
                <a:spcPts val="0"/>
              </a:spcBef>
              <a:spcAft>
                <a:spcPts val="0"/>
              </a:spcAft>
              <a:buClr>
                <a:schemeClr val="accent2"/>
              </a:buClr>
              <a:buSzPct val="91999"/>
              <a:buFont typeface="Libre Franklin"/>
              <a:buNone/>
            </a:pPr>
            <a:r>
              <a:rPr lang="en-US" sz="1800" b="0" i="0" u="none" strike="noStrike" cap="none" baseline="30000">
                <a:solidFill>
                  <a:srgbClr val="FFFFFF"/>
                </a:solidFill>
                <a:latin typeface="Arial"/>
                <a:ea typeface="Arial"/>
                <a:cs typeface="Arial"/>
                <a:sym typeface="Arial"/>
              </a:rPr>
              <a:t>43</a:t>
            </a:r>
            <a:r>
              <a:rPr lang="en-US" sz="1800" b="0" i="0" u="none" strike="noStrike" cap="none">
                <a:solidFill>
                  <a:srgbClr val="FFFFFF"/>
                </a:solidFill>
                <a:latin typeface="Arial"/>
                <a:ea typeface="Arial"/>
                <a:cs typeface="Arial"/>
                <a:sym typeface="Arial"/>
              </a:rPr>
              <a:t> The next day Jesus decided to leave for Galilee. Finding Philip, he said to him, “Follow me.”</a:t>
            </a:r>
            <a:endParaRPr/>
          </a:p>
          <a:p>
            <a:pPr marL="0" marR="0" lvl="0" indent="0" algn="l" rtl="0">
              <a:lnSpc>
                <a:spcPct val="100000"/>
              </a:lnSpc>
              <a:spcBef>
                <a:spcPts val="906"/>
              </a:spcBef>
              <a:spcAft>
                <a:spcPts val="0"/>
              </a:spcAft>
              <a:buClr>
                <a:schemeClr val="accent2"/>
              </a:buClr>
              <a:buSzPct val="91999"/>
              <a:buFont typeface="Libre Franklin"/>
              <a:buNone/>
            </a:pPr>
            <a:r>
              <a:rPr lang="en-US" sz="1800" b="0" i="0" u="none" strike="noStrike" cap="none" baseline="30000">
                <a:solidFill>
                  <a:srgbClr val="FFFFFF"/>
                </a:solidFill>
                <a:latin typeface="Arial"/>
                <a:ea typeface="Arial"/>
                <a:cs typeface="Arial"/>
                <a:sym typeface="Arial"/>
              </a:rPr>
              <a:t>44</a:t>
            </a:r>
            <a:r>
              <a:rPr lang="en-US" sz="1800" b="0" i="0" u="none" strike="noStrike" cap="none">
                <a:solidFill>
                  <a:srgbClr val="FFFFFF"/>
                </a:solidFill>
                <a:latin typeface="Arial"/>
                <a:ea typeface="Arial"/>
                <a:cs typeface="Arial"/>
                <a:sym typeface="Arial"/>
              </a:rPr>
              <a:t> Philip, like Andrew and Peter, was from the town of Bethsaida. </a:t>
            </a:r>
            <a:r>
              <a:rPr lang="en-US" sz="1800" b="0" i="0" u="none" strike="noStrike" cap="none" baseline="30000">
                <a:solidFill>
                  <a:srgbClr val="FFFFFF"/>
                </a:solidFill>
                <a:latin typeface="Arial"/>
                <a:ea typeface="Arial"/>
                <a:cs typeface="Arial"/>
                <a:sym typeface="Arial"/>
              </a:rPr>
              <a:t>45</a:t>
            </a:r>
            <a:r>
              <a:rPr lang="en-US" sz="1800" b="0" i="0" u="none" strike="noStrike" cap="none">
                <a:solidFill>
                  <a:srgbClr val="FFFFFF"/>
                </a:solidFill>
                <a:latin typeface="Arial"/>
                <a:ea typeface="Arial"/>
                <a:cs typeface="Arial"/>
                <a:sym typeface="Arial"/>
              </a:rPr>
              <a:t> Philip found Nathanael and told him, “We have found the one Moses wrote about in the Law, and about whom the prophets also wrote - Jesus of Nazareth, the son of Joseph.”</a:t>
            </a:r>
            <a:endParaRPr/>
          </a:p>
          <a:p>
            <a:pPr marL="0" marR="0" lvl="0" indent="0" algn="l" rtl="0">
              <a:lnSpc>
                <a:spcPct val="100000"/>
              </a:lnSpc>
              <a:spcBef>
                <a:spcPts val="906"/>
              </a:spcBef>
              <a:spcAft>
                <a:spcPts val="0"/>
              </a:spcAft>
              <a:buClr>
                <a:schemeClr val="accent2"/>
              </a:buClr>
              <a:buSzPct val="91999"/>
              <a:buFont typeface="Libre Franklin"/>
              <a:buNone/>
            </a:pPr>
            <a:r>
              <a:rPr lang="en-US" sz="1800" b="0" i="0" u="none" strike="noStrike" cap="none" baseline="30000">
                <a:solidFill>
                  <a:srgbClr val="FFFFFF"/>
                </a:solidFill>
                <a:latin typeface="Arial"/>
                <a:ea typeface="Arial"/>
                <a:cs typeface="Arial"/>
                <a:sym typeface="Arial"/>
              </a:rPr>
              <a:t>46</a:t>
            </a:r>
            <a:r>
              <a:rPr lang="en-US" sz="1800" b="0" i="0" u="none" strike="noStrike" cap="none">
                <a:solidFill>
                  <a:srgbClr val="FFFFFF"/>
                </a:solidFill>
                <a:latin typeface="Arial"/>
                <a:ea typeface="Arial"/>
                <a:cs typeface="Arial"/>
                <a:sym typeface="Arial"/>
              </a:rPr>
              <a:t> “Nazareth! Can anything good come from there?” Nathanael asked.</a:t>
            </a:r>
            <a:endParaRPr/>
          </a:p>
          <a:p>
            <a:pPr marL="0" marR="0" lvl="0" indent="0" algn="l" rtl="0">
              <a:lnSpc>
                <a:spcPct val="100000"/>
              </a:lnSpc>
              <a:spcBef>
                <a:spcPts val="906"/>
              </a:spcBef>
              <a:spcAft>
                <a:spcPts val="0"/>
              </a:spcAft>
              <a:buClr>
                <a:schemeClr val="accent2"/>
              </a:buClr>
              <a:buSzPct val="91999"/>
              <a:buFont typeface="Libre Franklin"/>
              <a:buNone/>
            </a:pPr>
            <a:r>
              <a:rPr lang="en-US" sz="1800" b="0" i="0" u="none" strike="noStrike" cap="none">
                <a:solidFill>
                  <a:srgbClr val="FFFFFF"/>
                </a:solidFill>
                <a:latin typeface="Arial"/>
                <a:ea typeface="Arial"/>
                <a:cs typeface="Arial"/>
                <a:sym typeface="Arial"/>
              </a:rPr>
              <a:t>“Come and see,” said Philip.</a:t>
            </a:r>
            <a:endParaRPr/>
          </a:p>
          <a:p>
            <a:pPr marL="0" marR="0" lvl="0" indent="0" algn="l" rtl="0">
              <a:lnSpc>
                <a:spcPct val="100000"/>
              </a:lnSpc>
              <a:spcBef>
                <a:spcPts val="906"/>
              </a:spcBef>
              <a:spcAft>
                <a:spcPts val="0"/>
              </a:spcAft>
              <a:buClr>
                <a:schemeClr val="accent2"/>
              </a:buClr>
              <a:buSzPct val="91999"/>
              <a:buFont typeface="Libre Franklin"/>
              <a:buNone/>
            </a:pPr>
            <a:r>
              <a:rPr lang="en-US" sz="1800" b="0" i="0" u="none" strike="noStrike" cap="none" baseline="30000">
                <a:solidFill>
                  <a:srgbClr val="FFFFFF"/>
                </a:solidFill>
                <a:latin typeface="Arial"/>
                <a:ea typeface="Arial"/>
                <a:cs typeface="Arial"/>
                <a:sym typeface="Arial"/>
              </a:rPr>
              <a:t>47</a:t>
            </a:r>
            <a:r>
              <a:rPr lang="en-US" sz="1800" b="0" i="0" u="none" strike="noStrike" cap="none">
                <a:solidFill>
                  <a:srgbClr val="FFFFFF"/>
                </a:solidFill>
                <a:latin typeface="Arial"/>
                <a:ea typeface="Arial"/>
                <a:cs typeface="Arial"/>
                <a:sym typeface="Arial"/>
              </a:rPr>
              <a:t> When Jesus saw Nathanael approaching, he said of him, “Here truly is an Israelite in whom there is no deceit.”</a:t>
            </a:r>
            <a:endParaRPr/>
          </a:p>
          <a:p>
            <a:pPr marL="0" marR="0" lvl="0" indent="0" algn="l" rtl="0">
              <a:lnSpc>
                <a:spcPct val="100000"/>
              </a:lnSpc>
              <a:spcBef>
                <a:spcPts val="906"/>
              </a:spcBef>
              <a:spcAft>
                <a:spcPts val="0"/>
              </a:spcAft>
              <a:buClr>
                <a:schemeClr val="accent2"/>
              </a:buClr>
              <a:buSzPct val="91999"/>
              <a:buFont typeface="Libre Franklin"/>
              <a:buNone/>
            </a:pPr>
            <a:r>
              <a:rPr lang="en-US" sz="1800" b="0" i="0" u="none" strike="noStrike" cap="none" baseline="30000">
                <a:solidFill>
                  <a:srgbClr val="FFFFFF"/>
                </a:solidFill>
                <a:latin typeface="Arial"/>
                <a:ea typeface="Arial"/>
                <a:cs typeface="Arial"/>
                <a:sym typeface="Arial"/>
              </a:rPr>
              <a:t>48</a:t>
            </a:r>
            <a:r>
              <a:rPr lang="en-US" sz="1800" b="0" i="0" u="none" strike="noStrike" cap="none">
                <a:solidFill>
                  <a:srgbClr val="FFFFFF"/>
                </a:solidFill>
                <a:latin typeface="Arial"/>
                <a:ea typeface="Arial"/>
                <a:cs typeface="Arial"/>
                <a:sym typeface="Arial"/>
              </a:rPr>
              <a:t> “How do you know me?” Nathanael asked.</a:t>
            </a:r>
            <a:endParaRPr/>
          </a:p>
          <a:p>
            <a:pPr marL="0" marR="0" lvl="0" indent="0" algn="l" rtl="0">
              <a:lnSpc>
                <a:spcPct val="100000"/>
              </a:lnSpc>
              <a:spcBef>
                <a:spcPts val="906"/>
              </a:spcBef>
              <a:spcAft>
                <a:spcPts val="0"/>
              </a:spcAft>
              <a:buClr>
                <a:schemeClr val="accent2"/>
              </a:buClr>
              <a:buSzPct val="91999"/>
              <a:buFont typeface="Libre Franklin"/>
              <a:buNone/>
            </a:pPr>
            <a:r>
              <a:rPr lang="en-US" sz="1800" b="0" i="0" u="none" strike="noStrike" cap="none">
                <a:solidFill>
                  <a:srgbClr val="FFFFFF"/>
                </a:solidFill>
                <a:latin typeface="Arial"/>
                <a:ea typeface="Arial"/>
                <a:cs typeface="Arial"/>
                <a:sym typeface="Arial"/>
              </a:rPr>
              <a:t>Jesus answered, “I saw you while you were still under the fig tree before Philip called you.”</a:t>
            </a:r>
            <a:endParaRPr/>
          </a:p>
          <a:p>
            <a:pPr marL="0" marR="0" lvl="0" indent="0" algn="l" rtl="0">
              <a:lnSpc>
                <a:spcPct val="100000"/>
              </a:lnSpc>
              <a:spcBef>
                <a:spcPts val="906"/>
              </a:spcBef>
              <a:spcAft>
                <a:spcPts val="0"/>
              </a:spcAft>
              <a:buClr>
                <a:schemeClr val="accent2"/>
              </a:buClr>
              <a:buSzPct val="91999"/>
              <a:buFont typeface="Libre Franklin"/>
              <a:buNone/>
            </a:pPr>
            <a:r>
              <a:rPr lang="en-US" sz="1800" b="0" i="0" u="none" strike="noStrike" cap="none" baseline="30000">
                <a:solidFill>
                  <a:srgbClr val="FFFFFF"/>
                </a:solidFill>
                <a:latin typeface="Arial"/>
                <a:ea typeface="Arial"/>
                <a:cs typeface="Arial"/>
                <a:sym typeface="Arial"/>
              </a:rPr>
              <a:t>49</a:t>
            </a:r>
            <a:r>
              <a:rPr lang="en-US" sz="1800" b="0" i="0" u="none" strike="noStrike" cap="none">
                <a:solidFill>
                  <a:srgbClr val="FFFFFF"/>
                </a:solidFill>
                <a:latin typeface="Arial"/>
                <a:ea typeface="Arial"/>
                <a:cs typeface="Arial"/>
                <a:sym typeface="Arial"/>
              </a:rPr>
              <a:t> Then Nathanael declared, “Rabbi, you are the Son of God; you are the king of Israel.”</a:t>
            </a:r>
            <a:endParaRPr/>
          </a:p>
          <a:p>
            <a:pPr marL="0" marR="0" lvl="0" indent="0" algn="l" rtl="0">
              <a:lnSpc>
                <a:spcPct val="100000"/>
              </a:lnSpc>
              <a:spcBef>
                <a:spcPts val="906"/>
              </a:spcBef>
              <a:spcAft>
                <a:spcPts val="0"/>
              </a:spcAft>
              <a:buClr>
                <a:schemeClr val="accent2"/>
              </a:buClr>
              <a:buSzPct val="91999"/>
              <a:buFont typeface="Libre Franklin"/>
              <a:buNone/>
            </a:pPr>
            <a:r>
              <a:rPr lang="en-US" sz="1800" b="0" i="0" u="none" strike="noStrike" cap="none" baseline="30000">
                <a:solidFill>
                  <a:srgbClr val="FFFFFF"/>
                </a:solidFill>
                <a:latin typeface="Arial"/>
                <a:ea typeface="Arial"/>
                <a:cs typeface="Arial"/>
                <a:sym typeface="Arial"/>
              </a:rPr>
              <a:t>50</a:t>
            </a:r>
            <a:r>
              <a:rPr lang="en-US" sz="1800" b="0" i="0" u="none" strike="noStrike" cap="none">
                <a:solidFill>
                  <a:srgbClr val="FFFFFF"/>
                </a:solidFill>
                <a:latin typeface="Arial"/>
                <a:ea typeface="Arial"/>
                <a:cs typeface="Arial"/>
                <a:sym typeface="Arial"/>
              </a:rPr>
              <a:t> Jesus said, “You believe because I told you I saw you under the fig tree. You will see greater things than that.” </a:t>
            </a:r>
            <a:r>
              <a:rPr lang="en-US" sz="1800" b="0" i="0" u="none" strike="noStrike" cap="none" baseline="30000">
                <a:solidFill>
                  <a:srgbClr val="FFFFFF"/>
                </a:solidFill>
                <a:latin typeface="Arial"/>
                <a:ea typeface="Arial"/>
                <a:cs typeface="Arial"/>
                <a:sym typeface="Arial"/>
              </a:rPr>
              <a:t>51</a:t>
            </a:r>
            <a:r>
              <a:rPr lang="en-US" sz="1800" b="0" i="0" u="none" strike="noStrike" cap="none">
                <a:solidFill>
                  <a:srgbClr val="FFFFFF"/>
                </a:solidFill>
                <a:latin typeface="Arial"/>
                <a:ea typeface="Arial"/>
                <a:cs typeface="Arial"/>
                <a:sym typeface="Arial"/>
              </a:rPr>
              <a:t> He then added, “Very truly I tell you, you will see ‘heaven open, and the angels of God ascending and descending on’ the Son of Man.”</a:t>
            </a:r>
            <a:endParaRPr/>
          </a:p>
        </p:txBody>
      </p:sp>
      <p:sp>
        <p:nvSpPr>
          <p:cNvPr id="179" name="Google Shape;179;p5"/>
          <p:cNvSpPr txBox="1"/>
          <p:nvPr/>
        </p:nvSpPr>
        <p:spPr>
          <a:xfrm>
            <a:off x="740423" y="350970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a:t>
            </a:r>
            <a:r>
              <a:rPr lang="en-US" sz="1800" b="1">
                <a:solidFill>
                  <a:schemeClr val="accent1"/>
                </a:solidFill>
              </a:rPr>
              <a:t>3</a:t>
            </a:r>
            <a:r>
              <a:rPr lang="en-US" sz="1800" b="1" cap="none">
                <a:solidFill>
                  <a:schemeClr val="accent1"/>
                </a:solidFill>
                <a:latin typeface="Arial"/>
                <a:ea typeface="Arial"/>
                <a:cs typeface="Arial"/>
                <a:sym typeface="Arial"/>
              </a:rPr>
              <a:t>/</a:t>
            </a:r>
            <a:r>
              <a:rPr lang="en-US" sz="1800" b="1">
                <a:solidFill>
                  <a:schemeClr val="accent1"/>
                </a:solidFill>
              </a:rPr>
              <a:t>3</a:t>
            </a:r>
            <a:r>
              <a:rPr lang="en-US" sz="1800" b="1" cap="none">
                <a:solidFill>
                  <a:schemeClr val="accent1"/>
                </a:solidFill>
                <a:latin typeface="Arial"/>
                <a:ea typeface="Arial"/>
                <a:cs typeface="Arial"/>
                <a:sym typeface="Arial"/>
              </a:rPr>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g10a3364f580_0_1"/>
          <p:cNvSpPr/>
          <p:nvPr/>
        </p:nvSpPr>
        <p:spPr>
          <a:xfrm>
            <a:off x="0" y="638175"/>
            <a:ext cx="12192000" cy="6219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85" name="Google Shape;185;g10a3364f580_0_1"/>
          <p:cNvSpPr/>
          <p:nvPr/>
        </p:nvSpPr>
        <p:spPr>
          <a:xfrm>
            <a:off x="8042150" y="723975"/>
            <a:ext cx="3703200" cy="566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g10a3364f580_0_1"/>
          <p:cNvSpPr txBox="1">
            <a:spLocks noGrp="1"/>
          </p:cNvSpPr>
          <p:nvPr>
            <p:ph type="ctrTitle"/>
          </p:nvPr>
        </p:nvSpPr>
        <p:spPr>
          <a:xfrm>
            <a:off x="8296275" y="1419225"/>
            <a:ext cx="3081600" cy="19653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FFFFFF"/>
              </a:buClr>
              <a:buSzPts val="3200"/>
              <a:buFont typeface="Arial"/>
              <a:buNone/>
            </a:pPr>
            <a:r>
              <a:rPr lang="en-US" sz="5200" b="1">
                <a:solidFill>
                  <a:srgbClr val="FFDF00"/>
                </a:solidFill>
                <a:latin typeface="Arial"/>
                <a:ea typeface="Arial"/>
                <a:cs typeface="Arial"/>
                <a:sym typeface="Arial"/>
              </a:rPr>
              <a:t>WEEK </a:t>
            </a:r>
            <a:r>
              <a:rPr lang="en-US" sz="5200" b="1">
                <a:solidFill>
                  <a:srgbClr val="FFDF00"/>
                </a:solidFill>
              </a:rPr>
              <a:t>2</a:t>
            </a:r>
            <a:endParaRPr sz="5600">
              <a:solidFill>
                <a:srgbClr val="FFDF00"/>
              </a:solidFill>
            </a:endParaRPr>
          </a:p>
        </p:txBody>
      </p:sp>
      <p:sp>
        <p:nvSpPr>
          <p:cNvPr id="187" name="Google Shape;187;g10a3364f580_0_1"/>
          <p:cNvSpPr txBox="1">
            <a:spLocks noGrp="1"/>
          </p:cNvSpPr>
          <p:nvPr>
            <p:ph type="sldNum" idx="12"/>
          </p:nvPr>
        </p:nvSpPr>
        <p:spPr>
          <a:xfrm>
            <a:off x="10558300" y="6400800"/>
            <a:ext cx="1016400" cy="365100"/>
          </a:xfrm>
          <a:prstGeom prst="rect">
            <a:avLst/>
          </a:prstGeom>
          <a:noFill/>
          <a:ln>
            <a:noFill/>
          </a:ln>
        </p:spPr>
        <p:txBody>
          <a:bodyPr spcFirstLastPara="1" wrap="square" lIns="91425" tIns="45700" rIns="91425" bIns="45700" anchor="ctr" anchorCtr="0">
            <a:normAutofit/>
          </a:bodyPr>
          <a:lstStyle/>
          <a:p>
            <a:pPr marL="0" lvl="0" indent="0" algn="r" rtl="0">
              <a:spcBef>
                <a:spcPts val="0"/>
              </a:spcBef>
              <a:spcAft>
                <a:spcPts val="0"/>
              </a:spcAft>
              <a:buNone/>
            </a:pPr>
            <a:fld id="{00000000-1234-1234-1234-123412341234}" type="slidenum">
              <a:rPr lang="en-US"/>
              <a:t>6</a:t>
            </a:fld>
            <a:endParaRPr/>
          </a:p>
        </p:txBody>
      </p:sp>
      <p:pic>
        <p:nvPicPr>
          <p:cNvPr id="188" name="Google Shape;188;g10a3364f580_0_1" descr="A picture containing drawing&#10;&#10;Description automatically generated"/>
          <p:cNvPicPr preferRelativeResize="0"/>
          <p:nvPr/>
        </p:nvPicPr>
        <p:blipFill rotWithShape="1">
          <a:blip r:embed="rId3">
            <a:alphaModFix/>
          </a:blip>
          <a:srcRect/>
          <a:stretch/>
        </p:blipFill>
        <p:spPr>
          <a:xfrm>
            <a:off x="8377391" y="5438775"/>
            <a:ext cx="2103460" cy="467435"/>
          </a:xfrm>
          <a:prstGeom prst="rect">
            <a:avLst/>
          </a:prstGeom>
          <a:noFill/>
          <a:ln>
            <a:noFill/>
          </a:ln>
        </p:spPr>
      </p:pic>
      <p:sp>
        <p:nvSpPr>
          <p:cNvPr id="189" name="Google Shape;189;g10a3364f580_0_1"/>
          <p:cNvSpPr/>
          <p:nvPr/>
        </p:nvSpPr>
        <p:spPr>
          <a:xfrm>
            <a:off x="446532" y="723899"/>
            <a:ext cx="7486500" cy="5666700"/>
          </a:xfrm>
          <a:prstGeom prst="rect">
            <a:avLst/>
          </a:prstGeom>
          <a:solidFill>
            <a:srgbClr val="FFDF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90" name="Google Shape;190;g10a3364f580_0_1"/>
          <p:cNvSpPr txBox="1">
            <a:spLocks noGrp="1"/>
          </p:cNvSpPr>
          <p:nvPr>
            <p:ph type="subTitle" idx="1"/>
          </p:nvPr>
        </p:nvSpPr>
        <p:spPr>
          <a:xfrm>
            <a:off x="8296275" y="3505095"/>
            <a:ext cx="3081600" cy="17337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3680"/>
              <a:buNone/>
            </a:pPr>
            <a:r>
              <a:rPr lang="en-US" sz="4000">
                <a:solidFill>
                  <a:schemeClr val="lt1"/>
                </a:solidFill>
              </a:rPr>
              <a:t>To the Rescue!</a:t>
            </a:r>
            <a:endParaRPr/>
          </a:p>
        </p:txBody>
      </p:sp>
      <p:pic>
        <p:nvPicPr>
          <p:cNvPr id="191" name="Google Shape;191;g10a3364f580_0_1"/>
          <p:cNvPicPr preferRelativeResize="0"/>
          <p:nvPr/>
        </p:nvPicPr>
        <p:blipFill rotWithShape="1">
          <a:blip r:embed="rId4">
            <a:alphaModFix/>
          </a:blip>
          <a:srcRect l="907" r="4538"/>
          <a:stretch/>
        </p:blipFill>
        <p:spPr>
          <a:xfrm>
            <a:off x="446525" y="719375"/>
            <a:ext cx="7677925" cy="56666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5"/>
        <p:cNvGrpSpPr/>
        <p:nvPr/>
      </p:nvGrpSpPr>
      <p:grpSpPr>
        <a:xfrm>
          <a:off x="0" y="0"/>
          <a:ext cx="0" cy="0"/>
          <a:chOff x="0" y="0"/>
          <a:chExt cx="0" cy="0"/>
        </a:xfrm>
      </p:grpSpPr>
      <p:sp>
        <p:nvSpPr>
          <p:cNvPr id="196" name="Google Shape;196;p7"/>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7"/>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7"/>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7"/>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7"/>
          <p:cNvSpPr/>
          <p:nvPr/>
        </p:nvSpPr>
        <p:spPr>
          <a:xfrm>
            <a:off x="0" y="0"/>
            <a:ext cx="12191999" cy="6858001"/>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01" name="Google Shape;201;p7"/>
          <p:cNvSpPr txBox="1">
            <a:spLocks noGrp="1"/>
          </p:cNvSpPr>
          <p:nvPr>
            <p:ph type="title"/>
          </p:nvPr>
        </p:nvSpPr>
        <p:spPr>
          <a:xfrm>
            <a:off x="746228" y="1073231"/>
            <a:ext cx="3054091" cy="4711539"/>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3:16-21, 36</a:t>
            </a:r>
            <a:endParaRPr/>
          </a:p>
        </p:txBody>
      </p:sp>
      <p:sp>
        <p:nvSpPr>
          <p:cNvPr id="202" name="Google Shape;202;p7"/>
          <p:cNvSpPr/>
          <p:nvPr/>
        </p:nvSpPr>
        <p:spPr>
          <a:xfrm>
            <a:off x="446534" y="457200"/>
            <a:ext cx="3703320" cy="9499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p:nvPr/>
        </p:nvSpPr>
        <p:spPr>
          <a:xfrm>
            <a:off x="4241830" y="457200"/>
            <a:ext cx="3703320" cy="9144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7"/>
          <p:cNvSpPr/>
          <p:nvPr/>
        </p:nvSpPr>
        <p:spPr>
          <a:xfrm>
            <a:off x="8042147" y="453643"/>
            <a:ext cx="3703320" cy="98554"/>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7"/>
          <p:cNvSpPr/>
          <p:nvPr/>
        </p:nvSpPr>
        <p:spPr>
          <a:xfrm>
            <a:off x="4246851" y="723898"/>
            <a:ext cx="7498616" cy="567690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txBox="1"/>
          <p:nvPr/>
        </p:nvSpPr>
        <p:spPr>
          <a:xfrm>
            <a:off x="4702625" y="873300"/>
            <a:ext cx="6599700" cy="51702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0"/>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16</a:t>
            </a:r>
            <a:r>
              <a:rPr lang="en-US" sz="1800" b="0" i="0" u="none" strike="noStrike" cap="none">
                <a:solidFill>
                  <a:srgbClr val="FFFFFF"/>
                </a:solidFill>
                <a:latin typeface="Arial"/>
                <a:ea typeface="Arial"/>
                <a:cs typeface="Arial"/>
                <a:sym typeface="Arial"/>
              </a:rPr>
              <a:t> For God so loved the world that he gave his one and only Son, that whoever believes in him shall not perish but have eternal life. </a:t>
            </a:r>
            <a:r>
              <a:rPr lang="en-US" sz="1800" b="0" i="0" u="none" strike="noStrike" cap="none" baseline="30000">
                <a:solidFill>
                  <a:srgbClr val="FFFFFF"/>
                </a:solidFill>
                <a:latin typeface="Arial"/>
                <a:ea typeface="Arial"/>
                <a:cs typeface="Arial"/>
                <a:sym typeface="Arial"/>
              </a:rPr>
              <a:t>17</a:t>
            </a:r>
            <a:r>
              <a:rPr lang="en-US" sz="1800" b="0" i="0" u="none" strike="noStrike" cap="none">
                <a:solidFill>
                  <a:srgbClr val="FFFFFF"/>
                </a:solidFill>
                <a:latin typeface="Arial"/>
                <a:ea typeface="Arial"/>
                <a:cs typeface="Arial"/>
                <a:sym typeface="Arial"/>
              </a:rPr>
              <a:t> For God did not send his Son into the world to condemn the world, but to save the world through him. </a:t>
            </a:r>
            <a:endParaRPr/>
          </a:p>
          <a:p>
            <a:pPr marL="0" marR="0" lvl="0" indent="0" algn="l" rtl="0">
              <a:lnSpc>
                <a:spcPct val="103000"/>
              </a:lnSpc>
              <a:spcBef>
                <a:spcPts val="960"/>
              </a:spcBef>
              <a:spcAft>
                <a:spcPts val="0"/>
              </a:spcAft>
              <a:buClr>
                <a:schemeClr val="accent2"/>
              </a:buClr>
              <a:buSzPts val="1656"/>
              <a:buFont typeface="Libre Franklin"/>
              <a:buNone/>
            </a:pPr>
            <a:r>
              <a:rPr lang="en-US" sz="1800" b="0" i="0" u="none" strike="noStrike" cap="none" baseline="30000">
                <a:solidFill>
                  <a:srgbClr val="FFFFFF"/>
                </a:solidFill>
                <a:latin typeface="Arial"/>
                <a:ea typeface="Arial"/>
                <a:cs typeface="Arial"/>
                <a:sym typeface="Arial"/>
              </a:rPr>
              <a:t>18</a:t>
            </a:r>
            <a:r>
              <a:rPr lang="en-US" sz="1800" b="0" i="0" u="none" strike="noStrike" cap="none">
                <a:solidFill>
                  <a:srgbClr val="FFFFFF"/>
                </a:solidFill>
                <a:latin typeface="Arial"/>
                <a:ea typeface="Arial"/>
                <a:cs typeface="Arial"/>
                <a:sym typeface="Arial"/>
              </a:rPr>
              <a:t> Whoever believes in him is not condemned, but whoever does not believe stands condemned already because they have not believed in the name of God’s one and only Son. </a:t>
            </a:r>
            <a:endParaRPr/>
          </a:p>
        </p:txBody>
      </p:sp>
      <p:sp>
        <p:nvSpPr>
          <p:cNvPr id="207" name="Google Shape;207;p7"/>
          <p:cNvSpPr txBox="1"/>
          <p:nvPr/>
        </p:nvSpPr>
        <p:spPr>
          <a:xfrm>
            <a:off x="740423" y="350970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(1/</a:t>
            </a:r>
            <a:r>
              <a:rPr lang="en-US" sz="1800" b="1">
                <a:solidFill>
                  <a:schemeClr val="accent1"/>
                </a:solidFill>
              </a:rPr>
              <a:t>3</a:t>
            </a:r>
            <a:r>
              <a:rPr lang="en-US" sz="1800" b="1" cap="none">
                <a:solidFill>
                  <a:schemeClr val="accent1"/>
                </a:solidFill>
                <a:latin typeface="Arial"/>
                <a:ea typeface="Arial"/>
                <a:cs typeface="Arial"/>
                <a:sym typeface="Arial"/>
              </a:rPr>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1"/>
        <p:cNvGrpSpPr/>
        <p:nvPr/>
      </p:nvGrpSpPr>
      <p:grpSpPr>
        <a:xfrm>
          <a:off x="0" y="0"/>
          <a:ext cx="0" cy="0"/>
          <a:chOff x="0" y="0"/>
          <a:chExt cx="0" cy="0"/>
        </a:xfrm>
      </p:grpSpPr>
      <p:sp>
        <p:nvSpPr>
          <p:cNvPr id="212" name="Google Shape;212;g10a3364f580_0_106"/>
          <p:cNvSpPr/>
          <p:nvPr/>
        </p:nvSpPr>
        <p:spPr>
          <a:xfrm>
            <a:off x="446534" y="457200"/>
            <a:ext cx="3703200" cy="95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g10a3364f580_0_106"/>
          <p:cNvSpPr/>
          <p:nvPr/>
        </p:nvSpPr>
        <p:spPr>
          <a:xfrm>
            <a:off x="8042147" y="453643"/>
            <a:ext cx="3703200" cy="98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g10a3364f580_0_106"/>
          <p:cNvSpPr/>
          <p:nvPr/>
        </p:nvSpPr>
        <p:spPr>
          <a:xfrm>
            <a:off x="4241830" y="457200"/>
            <a:ext cx="3703200" cy="91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g10a3364f580_0_106"/>
          <p:cNvSpPr/>
          <p:nvPr/>
        </p:nvSpPr>
        <p:spPr>
          <a:xfrm>
            <a:off x="440286" y="614407"/>
            <a:ext cx="11309400" cy="1189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g10a3364f580_0_106"/>
          <p:cNvSpPr/>
          <p:nvPr/>
        </p:nvSpPr>
        <p:spPr>
          <a:xfrm>
            <a:off x="0" y="0"/>
            <a:ext cx="12192000" cy="6858000"/>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17" name="Google Shape;217;g10a3364f580_0_106"/>
          <p:cNvSpPr txBox="1">
            <a:spLocks noGrp="1"/>
          </p:cNvSpPr>
          <p:nvPr>
            <p:ph type="title"/>
          </p:nvPr>
        </p:nvSpPr>
        <p:spPr>
          <a:xfrm>
            <a:off x="746228" y="1073231"/>
            <a:ext cx="3054000" cy="47115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3:16-21, 36</a:t>
            </a:r>
            <a:endParaRPr/>
          </a:p>
        </p:txBody>
      </p:sp>
      <p:sp>
        <p:nvSpPr>
          <p:cNvPr id="218" name="Google Shape;218;g10a3364f580_0_106"/>
          <p:cNvSpPr/>
          <p:nvPr/>
        </p:nvSpPr>
        <p:spPr>
          <a:xfrm>
            <a:off x="446534" y="457200"/>
            <a:ext cx="3703200" cy="95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g10a3364f580_0_106"/>
          <p:cNvSpPr/>
          <p:nvPr/>
        </p:nvSpPr>
        <p:spPr>
          <a:xfrm>
            <a:off x="4241830" y="457200"/>
            <a:ext cx="3703200" cy="91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g10a3364f580_0_106"/>
          <p:cNvSpPr/>
          <p:nvPr/>
        </p:nvSpPr>
        <p:spPr>
          <a:xfrm>
            <a:off x="8042147" y="453643"/>
            <a:ext cx="3703200" cy="98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g10a3364f580_0_106"/>
          <p:cNvSpPr/>
          <p:nvPr/>
        </p:nvSpPr>
        <p:spPr>
          <a:xfrm>
            <a:off x="4246851" y="723898"/>
            <a:ext cx="7498500" cy="5676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g10a3364f580_0_106"/>
          <p:cNvSpPr txBox="1"/>
          <p:nvPr/>
        </p:nvSpPr>
        <p:spPr>
          <a:xfrm>
            <a:off x="4702625" y="873300"/>
            <a:ext cx="6599700" cy="52752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chemeClr val="lt1"/>
                </a:solidFill>
              </a:rPr>
              <a:t>19</a:t>
            </a:r>
            <a:r>
              <a:rPr lang="en-US" sz="1800" b="1">
                <a:solidFill>
                  <a:schemeClr val="lt1"/>
                </a:solidFill>
              </a:rPr>
              <a:t> </a:t>
            </a:r>
            <a:r>
              <a:rPr lang="en-US" sz="1800">
                <a:solidFill>
                  <a:schemeClr val="lt1"/>
                </a:solidFill>
              </a:rPr>
              <a:t>This is the verdict: Light has come into the world, but people loved darkness instead of light because their deeds were evil. </a:t>
            </a:r>
            <a:r>
              <a:rPr lang="en-US" sz="1800" baseline="30000">
                <a:solidFill>
                  <a:schemeClr val="lt1"/>
                </a:solidFill>
              </a:rPr>
              <a:t>20</a:t>
            </a:r>
            <a:r>
              <a:rPr lang="en-US" sz="1800" b="1">
                <a:solidFill>
                  <a:schemeClr val="lt1"/>
                </a:solidFill>
              </a:rPr>
              <a:t> </a:t>
            </a:r>
            <a:r>
              <a:rPr lang="en-US" sz="1800">
                <a:solidFill>
                  <a:schemeClr val="lt1"/>
                </a:solidFill>
              </a:rPr>
              <a:t>Everyone who does evil hates the light, and will not come into the light for fear that their deeds will be exposed. </a:t>
            </a:r>
            <a:r>
              <a:rPr lang="en-US" sz="1800" baseline="30000">
                <a:solidFill>
                  <a:schemeClr val="lt1"/>
                </a:solidFill>
              </a:rPr>
              <a:t>21</a:t>
            </a:r>
            <a:r>
              <a:rPr lang="en-US" sz="1800" b="1">
                <a:solidFill>
                  <a:schemeClr val="lt1"/>
                </a:solidFill>
              </a:rPr>
              <a:t> </a:t>
            </a:r>
            <a:r>
              <a:rPr lang="en-US" sz="1800">
                <a:solidFill>
                  <a:schemeClr val="lt1"/>
                </a:solidFill>
              </a:rPr>
              <a:t>But whoever lives by the truth comes into the light, so that it may be seen plainly that what they have done has been done in the sight of God.</a:t>
            </a:r>
            <a:endParaRPr sz="1800">
              <a:solidFill>
                <a:schemeClr val="lt1"/>
              </a:solidFill>
            </a:endParaRPr>
          </a:p>
        </p:txBody>
      </p:sp>
      <p:sp>
        <p:nvSpPr>
          <p:cNvPr id="223" name="Google Shape;223;g10a3364f580_0_106"/>
          <p:cNvSpPr txBox="1"/>
          <p:nvPr/>
        </p:nvSpPr>
        <p:spPr>
          <a:xfrm>
            <a:off x="740423" y="350970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a:t>
            </a:r>
            <a:r>
              <a:rPr lang="en-US" sz="1800" b="1">
                <a:solidFill>
                  <a:schemeClr val="accent1"/>
                </a:solidFill>
              </a:rPr>
              <a:t>2</a:t>
            </a:r>
            <a:r>
              <a:rPr lang="en-US" sz="1800" b="1" cap="none">
                <a:solidFill>
                  <a:schemeClr val="accent1"/>
                </a:solidFill>
                <a:latin typeface="Arial"/>
                <a:ea typeface="Arial"/>
                <a:cs typeface="Arial"/>
                <a:sym typeface="Arial"/>
              </a:rPr>
              <a:t>/2)</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7"/>
        <p:cNvGrpSpPr/>
        <p:nvPr/>
      </p:nvGrpSpPr>
      <p:grpSpPr>
        <a:xfrm>
          <a:off x="0" y="0"/>
          <a:ext cx="0" cy="0"/>
          <a:chOff x="0" y="0"/>
          <a:chExt cx="0" cy="0"/>
        </a:xfrm>
      </p:grpSpPr>
      <p:sp>
        <p:nvSpPr>
          <p:cNvPr id="228" name="Google Shape;228;g10a3364f580_0_122"/>
          <p:cNvSpPr/>
          <p:nvPr/>
        </p:nvSpPr>
        <p:spPr>
          <a:xfrm>
            <a:off x="446534" y="457200"/>
            <a:ext cx="3703200" cy="95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g10a3364f580_0_122"/>
          <p:cNvSpPr/>
          <p:nvPr/>
        </p:nvSpPr>
        <p:spPr>
          <a:xfrm>
            <a:off x="8042147" y="453643"/>
            <a:ext cx="3703200" cy="98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g10a3364f580_0_122"/>
          <p:cNvSpPr/>
          <p:nvPr/>
        </p:nvSpPr>
        <p:spPr>
          <a:xfrm>
            <a:off x="4241830" y="457200"/>
            <a:ext cx="3703200" cy="91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g10a3364f580_0_122"/>
          <p:cNvSpPr/>
          <p:nvPr/>
        </p:nvSpPr>
        <p:spPr>
          <a:xfrm>
            <a:off x="440286" y="614407"/>
            <a:ext cx="11309400" cy="1189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g10a3364f580_0_122"/>
          <p:cNvSpPr/>
          <p:nvPr/>
        </p:nvSpPr>
        <p:spPr>
          <a:xfrm>
            <a:off x="0" y="0"/>
            <a:ext cx="12192000" cy="6858000"/>
          </a:xfrm>
          <a:prstGeom prst="rect">
            <a:avLst/>
          </a:prstGeom>
          <a:solidFill>
            <a:srgbClr val="FFFE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233" name="Google Shape;233;g10a3364f580_0_122"/>
          <p:cNvSpPr txBox="1">
            <a:spLocks noGrp="1"/>
          </p:cNvSpPr>
          <p:nvPr>
            <p:ph type="title"/>
          </p:nvPr>
        </p:nvSpPr>
        <p:spPr>
          <a:xfrm>
            <a:off x="746228" y="1073231"/>
            <a:ext cx="3054000" cy="4711500"/>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accent1"/>
              </a:buClr>
              <a:buSzPts val="2600"/>
              <a:buFont typeface="Arial"/>
              <a:buNone/>
            </a:pPr>
            <a:r>
              <a:rPr lang="en-US" sz="2600">
                <a:solidFill>
                  <a:schemeClr val="accent1"/>
                </a:solidFill>
                <a:latin typeface="Arial"/>
                <a:ea typeface="Arial"/>
                <a:cs typeface="Arial"/>
                <a:sym typeface="Arial"/>
              </a:rPr>
              <a:t>JOHN 3:16-21, 36</a:t>
            </a:r>
            <a:endParaRPr/>
          </a:p>
        </p:txBody>
      </p:sp>
      <p:sp>
        <p:nvSpPr>
          <p:cNvPr id="234" name="Google Shape;234;g10a3364f580_0_122"/>
          <p:cNvSpPr/>
          <p:nvPr/>
        </p:nvSpPr>
        <p:spPr>
          <a:xfrm>
            <a:off x="446534" y="457200"/>
            <a:ext cx="3703200" cy="95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g10a3364f580_0_122"/>
          <p:cNvSpPr/>
          <p:nvPr/>
        </p:nvSpPr>
        <p:spPr>
          <a:xfrm>
            <a:off x="4241830" y="457200"/>
            <a:ext cx="3703200" cy="91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g10a3364f580_0_122"/>
          <p:cNvSpPr/>
          <p:nvPr/>
        </p:nvSpPr>
        <p:spPr>
          <a:xfrm>
            <a:off x="8042147" y="453643"/>
            <a:ext cx="3703200" cy="98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g10a3364f580_0_122"/>
          <p:cNvSpPr/>
          <p:nvPr/>
        </p:nvSpPr>
        <p:spPr>
          <a:xfrm>
            <a:off x="4246851" y="723898"/>
            <a:ext cx="7498500" cy="56769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g10a3364f580_0_122"/>
          <p:cNvSpPr txBox="1"/>
          <p:nvPr/>
        </p:nvSpPr>
        <p:spPr>
          <a:xfrm>
            <a:off x="4702625" y="873300"/>
            <a:ext cx="6858900" cy="5301600"/>
          </a:xfrm>
          <a:prstGeom prst="rect">
            <a:avLst/>
          </a:prstGeom>
          <a:noFill/>
          <a:ln>
            <a:noFill/>
          </a:ln>
        </p:spPr>
        <p:txBody>
          <a:bodyPr spcFirstLastPara="1" wrap="square" lIns="91425" tIns="45700" rIns="91425" bIns="45700" anchor="ctr" anchorCtr="0">
            <a:normAutofit/>
          </a:bodyPr>
          <a:lstStyle/>
          <a:p>
            <a:pPr marL="0" marR="0" lvl="0" indent="0" algn="l" rtl="0">
              <a:lnSpc>
                <a:spcPct val="100000"/>
              </a:lnSpc>
              <a:spcBef>
                <a:spcPts val="960"/>
              </a:spcBef>
              <a:spcAft>
                <a:spcPts val="0"/>
              </a:spcAft>
              <a:buClr>
                <a:schemeClr val="accent2"/>
              </a:buClr>
              <a:buSzPts val="1656"/>
              <a:buFont typeface="Libre Franklin"/>
              <a:buNone/>
            </a:pPr>
            <a:r>
              <a:rPr lang="en-US" sz="1800" baseline="30000">
                <a:solidFill>
                  <a:schemeClr val="lt1"/>
                </a:solidFill>
              </a:rPr>
              <a:t>36</a:t>
            </a:r>
            <a:r>
              <a:rPr lang="en-US" sz="1800" b="1">
                <a:solidFill>
                  <a:schemeClr val="lt1"/>
                </a:solidFill>
              </a:rPr>
              <a:t> </a:t>
            </a:r>
            <a:r>
              <a:rPr lang="en-US" sz="1800">
                <a:solidFill>
                  <a:schemeClr val="lt1"/>
                </a:solidFill>
              </a:rPr>
              <a:t>Whoever believes in the Son has eternal life, but whoever rejects the Son will not see life, for God’s wrath remains on them.</a:t>
            </a:r>
            <a:endParaRPr sz="1800">
              <a:solidFill>
                <a:schemeClr val="lt1"/>
              </a:solidFill>
            </a:endParaRPr>
          </a:p>
        </p:txBody>
      </p:sp>
      <p:sp>
        <p:nvSpPr>
          <p:cNvPr id="239" name="Google Shape;239;g10a3364f580_0_122"/>
          <p:cNvSpPr txBox="1"/>
          <p:nvPr/>
        </p:nvSpPr>
        <p:spPr>
          <a:xfrm>
            <a:off x="740423" y="3509707"/>
            <a:ext cx="3677700" cy="601500"/>
          </a:xfrm>
          <a:prstGeom prst="rect">
            <a:avLst/>
          </a:prstGeom>
          <a:noFill/>
          <a:ln>
            <a:noFill/>
          </a:ln>
        </p:spPr>
        <p:txBody>
          <a:bodyPr spcFirstLastPara="1" wrap="square" lIns="91425" tIns="45700" rIns="91425" bIns="45700" anchor="ctr" anchorCtr="0">
            <a:normAutofit/>
          </a:bodyPr>
          <a:lstStyle/>
          <a:p>
            <a:pPr marL="0" marR="0" lvl="0" indent="0" algn="l" rtl="0">
              <a:spcBef>
                <a:spcPts val="0"/>
              </a:spcBef>
              <a:spcAft>
                <a:spcPts val="0"/>
              </a:spcAft>
              <a:buClr>
                <a:schemeClr val="accent1"/>
              </a:buClr>
              <a:buSzPts val="1800"/>
              <a:buFont typeface="Arial"/>
              <a:buNone/>
            </a:pPr>
            <a:r>
              <a:rPr lang="en-US" sz="1800" b="1" cap="none">
                <a:solidFill>
                  <a:schemeClr val="accent1"/>
                </a:solidFill>
                <a:latin typeface="Arial"/>
                <a:ea typeface="Arial"/>
                <a:cs typeface="Arial"/>
                <a:sym typeface="Arial"/>
              </a:rPr>
              <a:t>(</a:t>
            </a:r>
            <a:r>
              <a:rPr lang="en-US" sz="1800" b="1">
                <a:solidFill>
                  <a:schemeClr val="accent1"/>
                </a:solidFill>
              </a:rPr>
              <a:t>3</a:t>
            </a:r>
            <a:r>
              <a:rPr lang="en-US" sz="1800" b="1" cap="none">
                <a:solidFill>
                  <a:schemeClr val="accent1"/>
                </a:solidFill>
                <a:latin typeface="Arial"/>
                <a:ea typeface="Arial"/>
                <a:cs typeface="Arial"/>
                <a:sym typeface="Arial"/>
              </a:rPr>
              <a:t>/</a:t>
            </a:r>
            <a:r>
              <a:rPr lang="en-US" sz="1800" b="1">
                <a:solidFill>
                  <a:schemeClr val="accent1"/>
                </a:solidFill>
              </a:rPr>
              <a:t>3</a:t>
            </a:r>
            <a:r>
              <a:rPr lang="en-US" sz="1800" b="1" cap="none">
                <a:solidFill>
                  <a:schemeClr val="accent1"/>
                </a:solidFill>
                <a:latin typeface="Arial"/>
                <a:ea typeface="Arial"/>
                <a:cs typeface="Arial"/>
                <a:sym typeface="Arial"/>
              </a:rPr>
              <a:t>)</a:t>
            </a:r>
            <a:endParaRPr/>
          </a:p>
        </p:txBody>
      </p:sp>
    </p:spTree>
  </p:cSld>
  <p:clrMapOvr>
    <a:masterClrMapping/>
  </p:clrMapOvr>
</p:sld>
</file>

<file path=ppt/theme/theme1.xml><?xml version="1.0" encoding="utf-8"?>
<a:theme xmlns:a="http://schemas.openxmlformats.org/drawingml/2006/main" name="Dividend">
  <a:themeElements>
    <a:clrScheme name="Cru Colours 1">
      <a:dk1>
        <a:srgbClr val="193661"/>
      </a:dk1>
      <a:lt1>
        <a:srgbClr val="FFFFFF"/>
      </a:lt1>
      <a:dk2>
        <a:srgbClr val="191B0E"/>
      </a:dk2>
      <a:lt2>
        <a:srgbClr val="EFEDE3"/>
      </a:lt2>
      <a:accent1>
        <a:srgbClr val="193661"/>
      </a:accent1>
      <a:accent2>
        <a:srgbClr val="F58024"/>
      </a:accent2>
      <a:accent3>
        <a:srgbClr val="FFDF00"/>
      </a:accent3>
      <a:accent4>
        <a:srgbClr val="EF373E"/>
      </a:accent4>
      <a:accent5>
        <a:srgbClr val="407E80"/>
      </a:accent5>
      <a:accent6>
        <a:srgbClr val="F58024"/>
      </a:accent6>
      <a:hlink>
        <a:srgbClr val="EF373E"/>
      </a:hlink>
      <a:folHlink>
        <a:srgbClr val="5178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4843</Words>
  <Application>Microsoft Macintosh PowerPoint</Application>
  <PresentationFormat>Widescreen</PresentationFormat>
  <Paragraphs>181</Paragraphs>
  <Slides>40</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Libre Franklin</vt:lpstr>
      <vt:lpstr>Calibri</vt:lpstr>
      <vt:lpstr>Arial</vt:lpstr>
      <vt:lpstr>Noto Sans Symbols</vt:lpstr>
      <vt:lpstr>Gill Sans</vt:lpstr>
      <vt:lpstr>Dividend</vt:lpstr>
      <vt:lpstr>WEEK 1</vt:lpstr>
      <vt:lpstr>JOHN 1:1-5, 14</vt:lpstr>
      <vt:lpstr>JOHN 1:29-51</vt:lpstr>
      <vt:lpstr>JOHN 1:29-51</vt:lpstr>
      <vt:lpstr>JOHN 1:29-51</vt:lpstr>
      <vt:lpstr>WEEK 2</vt:lpstr>
      <vt:lpstr>JOHN 3:16-21, 36</vt:lpstr>
      <vt:lpstr>JOHN 3:16-21, 36</vt:lpstr>
      <vt:lpstr>JOHN 3:16-21, 36</vt:lpstr>
      <vt:lpstr>WEEK 3</vt:lpstr>
      <vt:lpstr>JOHN 20:30-31</vt:lpstr>
      <vt:lpstr>LIST OF ‘SIGNS’ IN JOHN’S GOSPEL</vt:lpstr>
      <vt:lpstr>JOHN 6:1-15  FEEDING OF  5,000 PEOPLE</vt:lpstr>
      <vt:lpstr>JOHN 6:1-15  FEEDING OF  5,000 PEOPLE</vt:lpstr>
      <vt:lpstr>WEEK 4</vt:lpstr>
      <vt:lpstr>LIST OF JESUS’  ‘I AM’ STATEMENTS IN JOHN’S GOSPEL</vt:lpstr>
      <vt:lpstr>JOHN 6:25-35</vt:lpstr>
      <vt:lpstr>JOHN 6:25-35</vt:lpstr>
      <vt:lpstr>WEEK 5</vt:lpstr>
      <vt:lpstr>JOHN 11:17-27</vt:lpstr>
      <vt:lpstr>JOHN 11:38-44</vt:lpstr>
      <vt:lpstr>WEEK 6</vt:lpstr>
      <vt:lpstr>JOHN 13:1-17</vt:lpstr>
      <vt:lpstr>JOHN 13:1-17</vt:lpstr>
      <vt:lpstr>WEEK 7</vt:lpstr>
      <vt:lpstr>JOHN 15:1-8</vt:lpstr>
      <vt:lpstr>GALATIANS 5:22-23</vt:lpstr>
      <vt:lpstr>WEEK 8</vt:lpstr>
      <vt:lpstr> JOHN 15:18-16:16</vt:lpstr>
      <vt:lpstr> JOHN 15:18-16:16</vt:lpstr>
      <vt:lpstr> JOHN 15:18-16:16</vt:lpstr>
      <vt:lpstr> WEB LINK</vt:lpstr>
      <vt:lpstr>WEEK 9</vt:lpstr>
      <vt:lpstr> ISAIAH 53:5</vt:lpstr>
      <vt:lpstr>WEEK 10</vt:lpstr>
      <vt:lpstr> JOHN 20</vt:lpstr>
      <vt:lpstr> JOHN 20</vt:lpstr>
      <vt:lpstr> JOHN 20</vt:lpstr>
      <vt:lpstr> JOHN 20</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dc:title>
  <dc:creator>Sheree Chambers</dc:creator>
  <cp:lastModifiedBy>Steph Chow</cp:lastModifiedBy>
  <cp:revision>1</cp:revision>
  <dcterms:created xsi:type="dcterms:W3CDTF">2020-11-04T11:33:27Z</dcterms:created>
  <dcterms:modified xsi:type="dcterms:W3CDTF">2022-01-10T01:49:02Z</dcterms:modified>
</cp:coreProperties>
</file>