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6" r:id="rId6"/>
    <p:sldId id="259" r:id="rId7"/>
    <p:sldId id="267" r:id="rId8"/>
    <p:sldId id="261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B25C-B17A-458B-BC5C-F742A7340B96}" type="datetimeFigureOut">
              <a:rPr lang="en-AU" smtClean="0"/>
              <a:t>1/03/2013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67B3-87E0-49D7-9C69-BC27CE76E8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27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B25C-B17A-458B-BC5C-F742A7340B96}" type="datetimeFigureOut">
              <a:rPr lang="en-AU" smtClean="0"/>
              <a:t>1/03/2013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67B3-87E0-49D7-9C69-BC27CE76E8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68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B25C-B17A-458B-BC5C-F742A7340B96}" type="datetimeFigureOut">
              <a:rPr lang="en-AU" smtClean="0"/>
              <a:t>1/03/2013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67B3-87E0-49D7-9C69-BC27CE76E8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63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B25C-B17A-458B-BC5C-F742A7340B96}" type="datetimeFigureOut">
              <a:rPr lang="en-AU" smtClean="0"/>
              <a:t>1/03/2013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67B3-87E0-49D7-9C69-BC27CE76E8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905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B25C-B17A-458B-BC5C-F742A7340B96}" type="datetimeFigureOut">
              <a:rPr lang="en-AU" smtClean="0"/>
              <a:t>1/03/2013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67B3-87E0-49D7-9C69-BC27CE76E8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16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B25C-B17A-458B-BC5C-F742A7340B96}" type="datetimeFigureOut">
              <a:rPr lang="en-AU" smtClean="0"/>
              <a:t>1/03/2013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67B3-87E0-49D7-9C69-BC27CE76E8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16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B25C-B17A-458B-BC5C-F742A7340B96}" type="datetimeFigureOut">
              <a:rPr lang="en-AU" smtClean="0"/>
              <a:t>1/03/2013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67B3-87E0-49D7-9C69-BC27CE76E8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15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B25C-B17A-458B-BC5C-F742A7340B96}" type="datetimeFigureOut">
              <a:rPr lang="en-AU" smtClean="0"/>
              <a:t>1/03/2013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67B3-87E0-49D7-9C69-BC27CE76E8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66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B25C-B17A-458B-BC5C-F742A7340B96}" type="datetimeFigureOut">
              <a:rPr lang="en-AU" smtClean="0"/>
              <a:t>1/03/2013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67B3-87E0-49D7-9C69-BC27CE76E8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32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B25C-B17A-458B-BC5C-F742A7340B96}" type="datetimeFigureOut">
              <a:rPr lang="en-AU" smtClean="0"/>
              <a:t>1/03/2013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67B3-87E0-49D7-9C69-BC27CE76E8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6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B25C-B17A-458B-BC5C-F742A7340B96}" type="datetimeFigureOut">
              <a:rPr lang="en-AU" smtClean="0"/>
              <a:t>1/03/2013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67B3-87E0-49D7-9C69-BC27CE76E8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41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B25C-B17A-458B-BC5C-F742A7340B96}" type="datetimeFigureOut">
              <a:rPr lang="en-AU" smtClean="0"/>
              <a:t>1/03/2013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67B3-87E0-49D7-9C69-BC27CE76E8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48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70"/>
            <a:ext cx="9144000" cy="687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760639"/>
          </a:xfrm>
        </p:spPr>
        <p:txBody>
          <a:bodyPr>
            <a:noAutofit/>
          </a:bodyPr>
          <a:lstStyle/>
          <a:p>
            <a:r>
              <a:rPr lang="en-AU" sz="6600" b="1" dirty="0" smtClean="0">
                <a:latin typeface="Courier New" pitchFamily="49" charset="0"/>
                <a:ea typeface="Franchise" pitchFamily="49" charset="0"/>
                <a:cs typeface="Courier New" pitchFamily="49" charset="0"/>
              </a:rPr>
              <a:t>Most </a:t>
            </a:r>
            <a:br>
              <a:rPr lang="en-AU" sz="6600" b="1" dirty="0" smtClean="0">
                <a:latin typeface="Courier New" pitchFamily="49" charset="0"/>
                <a:ea typeface="Franchise" pitchFamily="49" charset="0"/>
                <a:cs typeface="Courier New" pitchFamily="49" charset="0"/>
              </a:rPr>
            </a:br>
            <a:r>
              <a:rPr lang="en-AU" sz="6600" b="1" dirty="0" smtClean="0">
                <a:latin typeface="Courier New" pitchFamily="49" charset="0"/>
                <a:ea typeface="Franchise" pitchFamily="49" charset="0"/>
                <a:cs typeface="Courier New" pitchFamily="49" charset="0"/>
              </a:rPr>
              <a:t>Out-of-Context </a:t>
            </a:r>
            <a:r>
              <a:rPr lang="en-AU" sz="6600" b="1" dirty="0" smtClean="0">
                <a:latin typeface="Courier New" pitchFamily="49" charset="0"/>
                <a:ea typeface="Franchise" pitchFamily="49" charset="0"/>
                <a:cs typeface="Courier New" pitchFamily="49" charset="0"/>
              </a:rPr>
              <a:t>Verses </a:t>
            </a:r>
            <a:r>
              <a:rPr lang="en-AU" sz="6600" b="1" dirty="0" smtClean="0">
                <a:latin typeface="Courier New" pitchFamily="49" charset="0"/>
                <a:ea typeface="Franchise" pitchFamily="49" charset="0"/>
                <a:cs typeface="Courier New" pitchFamily="49" charset="0"/>
              </a:rPr>
              <a:t/>
            </a:r>
            <a:br>
              <a:rPr lang="en-AU" sz="6600" b="1" dirty="0" smtClean="0">
                <a:latin typeface="Courier New" pitchFamily="49" charset="0"/>
                <a:ea typeface="Franchise" pitchFamily="49" charset="0"/>
                <a:cs typeface="Courier New" pitchFamily="49" charset="0"/>
              </a:rPr>
            </a:br>
            <a:r>
              <a:rPr lang="en-AU" sz="6600" b="1" dirty="0" smtClean="0">
                <a:latin typeface="Courier New" pitchFamily="49" charset="0"/>
                <a:ea typeface="Franchise" pitchFamily="49" charset="0"/>
                <a:cs typeface="Courier New" pitchFamily="49" charset="0"/>
              </a:rPr>
              <a:t>Quiz</a:t>
            </a:r>
            <a:endParaRPr lang="en-AU" sz="6600" b="1" dirty="0">
              <a:latin typeface="Courier New" pitchFamily="49" charset="0"/>
              <a:ea typeface="Franchise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AU" sz="2400" dirty="0"/>
              <a:t>For where two or three gather in my name, there am I with them</a:t>
            </a:r>
            <a:r>
              <a:rPr lang="en-AU" sz="2400" dirty="0" smtClean="0"/>
              <a:t>.</a:t>
            </a:r>
            <a:br>
              <a:rPr lang="en-AU" sz="2400" dirty="0" smtClean="0"/>
            </a:br>
            <a:r>
              <a:rPr lang="en-AU" sz="2400" i="1" dirty="0" smtClean="0"/>
              <a:t>Matthew 18:20</a:t>
            </a:r>
            <a:endParaRPr lang="en-AU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Even if only two people come to your prayer meeting, Jesus is there. If you’re all alone, Jesus is not there.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Wherever there is a gathering of more than one Christian, Jesus’ presence is there.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When two or more people get together in the town of </a:t>
            </a:r>
            <a:r>
              <a:rPr lang="en-AU" dirty="0" err="1" smtClean="0"/>
              <a:t>Myname</a:t>
            </a:r>
            <a:r>
              <a:rPr lang="en-AU" dirty="0" smtClean="0"/>
              <a:t>, Spain, Jesus comes along.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When two or three of God’s people </a:t>
            </a:r>
            <a:r>
              <a:rPr lang="en-AU" dirty="0" smtClean="0"/>
              <a:t>agree </a:t>
            </a:r>
            <a:r>
              <a:rPr lang="en-AU" dirty="0" smtClean="0"/>
              <a:t>Jesus will be with </a:t>
            </a:r>
            <a:r>
              <a:rPr lang="en-AU" dirty="0"/>
              <a:t>them, particularly in relation to sin within relationships.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AU" sz="6600" dirty="0" smtClean="0"/>
              <a:t>ANSWER:</a:t>
            </a:r>
            <a:endParaRPr lang="en-AU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76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22200" dirty="0" smtClean="0">
                <a:latin typeface="Courier New" pitchFamily="49" charset="0"/>
                <a:ea typeface="Franchise" pitchFamily="49" charset="0"/>
                <a:cs typeface="Courier New" pitchFamily="49" charset="0"/>
              </a:rPr>
              <a:t>D</a:t>
            </a:r>
            <a:endParaRPr lang="en-AU" sz="22200" dirty="0">
              <a:latin typeface="Courier New" pitchFamily="49" charset="0"/>
              <a:ea typeface="Franchise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AU" sz="5400" i="1" dirty="0" smtClean="0"/>
              <a:t>See Matthew 18:15-20</a:t>
            </a:r>
            <a:endParaRPr lang="en-AU" sz="5400" i="1" dirty="0"/>
          </a:p>
          <a:p>
            <a:pPr marL="0" indent="0" algn="ctr">
              <a:buNone/>
            </a:pPr>
            <a:endParaRPr lang="en-AU" sz="6600" dirty="0"/>
          </a:p>
        </p:txBody>
      </p:sp>
    </p:spTree>
    <p:extLst>
      <p:ext uri="{BB962C8B-B14F-4D97-AF65-F5344CB8AC3E}">
        <p14:creationId xmlns:p14="http://schemas.microsoft.com/office/powerpoint/2010/main" val="42720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400" dirty="0"/>
              <a:t>For I know the plans I have for you,” declares the </a:t>
            </a:r>
            <a:r>
              <a:rPr lang="en-AU" sz="2400" cap="small" dirty="0"/>
              <a:t>Lord</a:t>
            </a:r>
            <a:r>
              <a:rPr lang="en-AU" sz="2400" dirty="0"/>
              <a:t>, “plans to prosper you and not to harm you, plans to give you hope and a future</a:t>
            </a:r>
            <a:r>
              <a:rPr lang="en-AU" sz="2400" dirty="0" smtClean="0"/>
              <a:t>.</a:t>
            </a:r>
            <a:br>
              <a:rPr lang="en-AU" sz="2400" dirty="0" smtClean="0"/>
            </a:br>
            <a:r>
              <a:rPr lang="en-AU" sz="2400" i="1" dirty="0" smtClean="0"/>
              <a:t>Jeremiah 29:11</a:t>
            </a:r>
            <a:endParaRPr lang="en-AU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God doesn’t want to hurt His people, in-fact He is going to make them super rich.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God promised Israel that He would look after them, even though they were about to enter 70 years of foreign oppression.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God makes sure His people are looked after so no harm will come to them.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God always protected </a:t>
            </a:r>
            <a:r>
              <a:rPr lang="en-AU" dirty="0" smtClean="0"/>
              <a:t>Israel </a:t>
            </a:r>
            <a:r>
              <a:rPr lang="en-AU" dirty="0" smtClean="0"/>
              <a:t>from foreigners if they had plenty of faith in Him.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04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AU" sz="6600" dirty="0" smtClean="0"/>
              <a:t>ANSWER:</a:t>
            </a:r>
            <a:endParaRPr lang="en-AU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76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22200" dirty="0">
                <a:latin typeface="Courier New" pitchFamily="49" charset="0"/>
                <a:ea typeface="Franchise" pitchFamily="49" charset="0"/>
                <a:cs typeface="Courier New" pitchFamily="49" charset="0"/>
              </a:rPr>
              <a:t>B</a:t>
            </a:r>
          </a:p>
          <a:p>
            <a:pPr marL="0" indent="0" algn="ctr">
              <a:buNone/>
            </a:pPr>
            <a:r>
              <a:rPr lang="en-AU" sz="5400" i="1" dirty="0" smtClean="0"/>
              <a:t>See Jeremiah 29:10-14</a:t>
            </a:r>
            <a:endParaRPr lang="en-AU" sz="5400" i="1" dirty="0"/>
          </a:p>
          <a:p>
            <a:pPr marL="0" indent="0" algn="ctr">
              <a:buNone/>
            </a:pPr>
            <a:endParaRPr lang="en-AU" sz="6600" dirty="0"/>
          </a:p>
        </p:txBody>
      </p:sp>
    </p:spTree>
    <p:extLst>
      <p:ext uri="{BB962C8B-B14F-4D97-AF65-F5344CB8AC3E}">
        <p14:creationId xmlns:p14="http://schemas.microsoft.com/office/powerpoint/2010/main" val="37085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I can do everything through him who gives me strength</a:t>
            </a:r>
            <a:r>
              <a:rPr lang="en-AU" sz="2800" dirty="0" smtClean="0"/>
              <a:t>.</a:t>
            </a:r>
            <a:br>
              <a:rPr lang="en-AU" sz="2800" dirty="0" smtClean="0"/>
            </a:br>
            <a:r>
              <a:rPr lang="en-AU" sz="2800" i="1" dirty="0" smtClean="0"/>
              <a:t>Philippians 4:13</a:t>
            </a:r>
            <a:endParaRPr lang="en-AU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Paul, the writer, was affirming that </a:t>
            </a:r>
            <a:r>
              <a:rPr lang="en-AU" dirty="0"/>
              <a:t>h</a:t>
            </a:r>
            <a:r>
              <a:rPr lang="en-AU" dirty="0" smtClean="0"/>
              <a:t>e can be content in any situation, good or bad, because of Jesus.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Paul was saying that he, and any Christian, can do anything, within reason, in Jesus.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Paul was saying that he, and any Christian, can do anything in Jesus. Even carry heavy weights, glow in the dark, and fly.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Paul can break any law he wants, because Jesus forgives all his sins.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7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AU" sz="6600" dirty="0" smtClean="0"/>
              <a:t>ANSWER:</a:t>
            </a:r>
            <a:endParaRPr lang="en-AU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76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22200" dirty="0">
                <a:latin typeface="Courier New" pitchFamily="49" charset="0"/>
                <a:ea typeface="Franchise" pitchFamily="49" charset="0"/>
                <a:cs typeface="Courier New" pitchFamily="49" charset="0"/>
              </a:rPr>
              <a:t>A</a:t>
            </a:r>
          </a:p>
          <a:p>
            <a:pPr marL="0" indent="0" algn="ctr">
              <a:buNone/>
            </a:pPr>
            <a:r>
              <a:rPr lang="en-AU" sz="5400" i="1" dirty="0" smtClean="0"/>
              <a:t>See Philippians 4:11-13</a:t>
            </a:r>
            <a:endParaRPr lang="en-AU" sz="5400" i="1" dirty="0"/>
          </a:p>
          <a:p>
            <a:pPr marL="0" indent="0" algn="ctr">
              <a:buNone/>
            </a:pPr>
            <a:endParaRPr lang="en-AU" sz="6600" dirty="0"/>
          </a:p>
        </p:txBody>
      </p:sp>
    </p:spTree>
    <p:extLst>
      <p:ext uri="{BB962C8B-B14F-4D97-AF65-F5344CB8AC3E}">
        <p14:creationId xmlns:p14="http://schemas.microsoft.com/office/powerpoint/2010/main" val="37085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400" dirty="0" smtClean="0"/>
              <a:t>We </a:t>
            </a:r>
            <a:r>
              <a:rPr lang="en-AU" sz="2400" dirty="0"/>
              <a:t>know that in all things God works for the good of those who love </a:t>
            </a:r>
            <a:r>
              <a:rPr lang="en-AU" sz="2400" dirty="0" smtClean="0"/>
              <a:t>him.</a:t>
            </a:r>
            <a:br>
              <a:rPr lang="en-AU" sz="2400" dirty="0" smtClean="0"/>
            </a:br>
            <a:r>
              <a:rPr lang="en-AU" sz="2400" i="1" dirty="0" smtClean="0"/>
              <a:t>Romans 8:28</a:t>
            </a:r>
            <a:endParaRPr lang="en-AU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God makes sure His people are always doing well. Even when things are bad - they are good.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In all things God is working for the good of Jesus.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God is working everything for the long-term good of His people to make them more like Jesus.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Everything bad will come good, if not today, or next week, pretty soon.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72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AU" sz="6600" dirty="0" smtClean="0"/>
              <a:t>ANSWER:</a:t>
            </a:r>
            <a:endParaRPr lang="en-AU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76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22200" dirty="0" smtClean="0">
                <a:latin typeface="Courier New" pitchFamily="49" charset="0"/>
                <a:ea typeface="Franchise" pitchFamily="49" charset="0"/>
                <a:cs typeface="Courier New" pitchFamily="49" charset="0"/>
              </a:rPr>
              <a:t>C</a:t>
            </a:r>
            <a:endParaRPr lang="en-AU" sz="22200" dirty="0">
              <a:latin typeface="Courier New" pitchFamily="49" charset="0"/>
              <a:ea typeface="Franchise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AU" sz="5400" i="1" dirty="0" smtClean="0"/>
              <a:t>See Romans 8:28-30</a:t>
            </a:r>
            <a:endParaRPr lang="en-AU" sz="5400" i="1" dirty="0"/>
          </a:p>
          <a:p>
            <a:pPr marL="0" indent="0" algn="ctr">
              <a:buNone/>
            </a:pPr>
            <a:endParaRPr lang="en-AU" sz="6600" dirty="0"/>
          </a:p>
        </p:txBody>
      </p:sp>
    </p:spTree>
    <p:extLst>
      <p:ext uri="{BB962C8B-B14F-4D97-AF65-F5344CB8AC3E}">
        <p14:creationId xmlns:p14="http://schemas.microsoft.com/office/powerpoint/2010/main" val="37085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378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Most  Out-of-Context Verses  Quiz</vt:lpstr>
      <vt:lpstr>For where two or three gather in my name, there am I with them. Matthew 18:20</vt:lpstr>
      <vt:lpstr>ANSWER:</vt:lpstr>
      <vt:lpstr>For I know the plans I have for you,” declares the Lord, “plans to prosper you and not to harm you, plans to give you hope and a future. Jeremiah 29:11</vt:lpstr>
      <vt:lpstr>ANSWER:</vt:lpstr>
      <vt:lpstr>I can do everything through him who gives me strength. Philippians 4:13</vt:lpstr>
      <vt:lpstr>ANSWER:</vt:lpstr>
      <vt:lpstr>We know that in all things God works for the good of those who love him. Romans 8:28</vt:lpstr>
      <vt:lpstr>ANSWER: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French</dc:creator>
  <cp:lastModifiedBy>Tom French</cp:lastModifiedBy>
  <cp:revision>18</cp:revision>
  <dcterms:created xsi:type="dcterms:W3CDTF">2013-02-25T20:52:01Z</dcterms:created>
  <dcterms:modified xsi:type="dcterms:W3CDTF">2013-02-28T22:24:20Z</dcterms:modified>
</cp:coreProperties>
</file>