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1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5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3822-A61B-2C49-A69D-1190C0504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67BDD-377B-644B-B1C1-ABF9C3D6F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117D3-8BEB-1B48-AF55-16C9AF1A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C71A-64EA-034B-8645-D04B69F0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F35D3-98FC-DF4E-ABE8-5E268ACA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8E06C-0BAB-9A49-A5A3-3E396838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8703C-D230-C245-82FB-04C1A5D78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D5114-E918-E144-9B32-8A47E167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5B1FF-41FA-D94B-8A4A-3C52787F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5FF4C-35BA-DA4C-A3B1-165E229E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9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4861F-E0F7-564C-AC5D-1BB5F7C6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4CB7-1536-114E-B239-92C670BE4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194C8-6D6C-5C43-BCF6-FCA73FDB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76282-A1ED-D147-A711-C7B3B692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61CE4-0C27-9349-8762-0FAEB94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8467-E92B-7743-814D-EA2BE347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B3BC2-8000-F040-8C9A-259242A82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69A33-B6AE-3549-BB38-60923204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E468F-7474-A649-A306-ACEC16B8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D3F75-81B2-1E4D-99CF-48D7F632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5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8C1A-9848-9141-B2BD-CD9277DD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C1E42-4A53-8442-87BE-42626F475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7337A-689B-6F46-829F-A497224D1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2D70D-B1EC-814B-8D46-CE81918F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F5363-3B86-7940-AE32-5AE94BB7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86988-3716-4245-A8FF-F9889B05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4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6D7F-44DC-2449-8ADF-BAA4A1254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357BA-6A26-9F46-A27A-82F582052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BBC3E-7EA6-1647-A5C7-8A74D73B7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60F39-3850-9341-A736-69EBCC9E8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CC555-551A-7C41-BD21-44C5788FD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3199C-54AC-3742-8113-410D0E10E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6FE33D-3844-9D4B-A2BF-72ACCE27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D6E8FF-A84C-3741-B024-6F63B36D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9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026E2-E2AD-7F44-B785-2E702218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571A7-A4BA-7F41-978B-14E46E54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547DA-6CF5-D94B-B61F-6982E988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0F572-A7E2-7D42-93CA-3CF66804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8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E87CD-200F-FD40-AACB-814161C8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94C04-B49B-904D-B1A0-66715CBB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3BC92-B2FC-1C42-9A80-14D9FC32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0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7940-0FE9-F941-A089-AE266BBA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6EBD6-47A6-1648-AFD6-D728A64B1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B2F55-22FA-834A-B79F-F6E262F85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4338F-4603-1D45-809A-398F2F09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48E4C-E2B0-6B4A-9EB2-D2B62B65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3DE60-0F4F-FC4E-91F9-2344629E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1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BEA6-C1AE-A14B-99A5-5551164A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CA822-1CFF-E248-BD3B-29FFE6340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50A50-E063-2340-9896-F96820575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24EA4-F0EC-6D41-A09A-B0EC6A884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0E25B-11C4-684A-882E-941C6EA2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28AA8-38F2-5A46-BDB9-874D6864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46F280-1EDA-9146-87D0-270CC251009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6C0B34-6B9C-684C-A2DA-16C807ECB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0D00E-35BD-6F48-881B-3EEE0206C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3CFAA-5611-8946-A3C6-4326E4CDD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7123-F256-8E4E-B03B-1F48D88C3D2A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A6F23-4C35-714D-A734-7A9A5318F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D404D-23C2-394D-9AD2-E361A24C7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4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TT Commons DemiBold" panose="02000506030000020004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My Father wants everyone who sees the Son to have faith in him and to have eternal life. 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John 6:40a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(CEV)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6587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My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Father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wants everyone who sees the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Son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to have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faith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in him and to have eternal life. 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John 6:40a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(CEV)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9827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My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Father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wants everyone who sees the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Son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to have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faith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in him and to have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eternal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life.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John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6:40a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(CEV)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14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My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Father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wants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everyone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who sees the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Son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to have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faith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in him and to have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eternal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life.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John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6:40a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(CEV)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7180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My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Father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wants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everyone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who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sees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the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Son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to have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faith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in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him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and to have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eternal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life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John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6: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40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1600" dirty="0">
                <a:solidFill>
                  <a:srgbClr val="D9F0F6"/>
                </a:solidFill>
                <a:latin typeface="TT Commons" panose="02000506030000020004" pitchFamily="2" charset="77"/>
              </a:rPr>
              <a:t>(CEV)</a:t>
            </a:r>
            <a:endParaRPr lang="en-US" sz="1600" dirty="0">
              <a:solidFill>
                <a:srgbClr val="D9F0F6"/>
              </a:solidFill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7378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My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Father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wants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everyone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who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sees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the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Son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to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have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faith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in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him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and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to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have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eternal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life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John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6:40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1600" dirty="0">
                <a:solidFill>
                  <a:srgbClr val="D9F0F6"/>
                </a:solidFill>
                <a:latin typeface="TT Commons" panose="02000506030000020004" pitchFamily="2" charset="77"/>
              </a:rPr>
              <a:t>(CEV)</a:t>
            </a:r>
            <a:endParaRPr lang="en-US" sz="1600" dirty="0">
              <a:solidFill>
                <a:srgbClr val="D9F0F6"/>
              </a:solidFill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4239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My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Father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wants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everyone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who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sees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the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Son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to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have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faith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in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him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and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to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have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eternal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4200" dirty="0">
                <a:solidFill>
                  <a:srgbClr val="D9F0F6"/>
                </a:solidFill>
                <a:latin typeface="TT Commons" panose="02000506030000020004" pitchFamily="2" charset="77"/>
              </a:rPr>
              <a:t>life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John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6:40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1600" dirty="0">
                <a:solidFill>
                  <a:srgbClr val="D9F0F6"/>
                </a:solidFill>
                <a:latin typeface="TT Commons" panose="02000506030000020004" pitchFamily="2" charset="77"/>
              </a:rPr>
              <a:t>(CEV)</a:t>
            </a:r>
            <a:endParaRPr lang="en-US" sz="1600" dirty="0">
              <a:solidFill>
                <a:srgbClr val="D9F0F6"/>
              </a:solidFill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11507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20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U Colours 2">
      <a:dk1>
        <a:srgbClr val="000000"/>
      </a:dk1>
      <a:lt1>
        <a:srgbClr val="FFFFFF"/>
      </a:lt1>
      <a:dk2>
        <a:srgbClr val="00B6DE"/>
      </a:dk2>
      <a:lt2>
        <a:srgbClr val="193661"/>
      </a:lt2>
      <a:accent1>
        <a:srgbClr val="EA1C2C"/>
      </a:accent1>
      <a:accent2>
        <a:srgbClr val="F36C23"/>
      </a:accent2>
      <a:accent3>
        <a:srgbClr val="C3D82E"/>
      </a:accent3>
      <a:accent4>
        <a:srgbClr val="FFDF00"/>
      </a:accent4>
      <a:accent5>
        <a:srgbClr val="517891"/>
      </a:accent5>
      <a:accent6>
        <a:srgbClr val="2C7B80"/>
      </a:accent6>
      <a:hlink>
        <a:srgbClr val="80DCEE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E06F4B6-16BA-B543-BEC4-2CB5C6B6F6D6}" vid="{ED081E2C-90D3-1A4A-9635-076D1EF937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168</Words>
  <Application>Microsoft Macintosh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TT Commons</vt:lpstr>
      <vt:lpstr>TT Commons DemiBold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2021-09-08T04:12:30Z</dcterms:created>
  <dcterms:modified xsi:type="dcterms:W3CDTF">2021-11-15T01:54:10Z</dcterms:modified>
</cp:coreProperties>
</file>