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10" r:id="rId1"/>
  </p:sldMasterIdLst>
  <p:notesMasterIdLst>
    <p:notesMasterId r:id="rId33"/>
  </p:notesMasterIdLst>
  <p:sldIdLst>
    <p:sldId id="256" r:id="rId2"/>
    <p:sldId id="257" r:id="rId3"/>
    <p:sldId id="305" r:id="rId4"/>
    <p:sldId id="304" r:id="rId5"/>
    <p:sldId id="315" r:id="rId6"/>
    <p:sldId id="261" r:id="rId7"/>
    <p:sldId id="262" r:id="rId8"/>
    <p:sldId id="265" r:id="rId9"/>
    <p:sldId id="266" r:id="rId10"/>
    <p:sldId id="270" r:id="rId11"/>
    <p:sldId id="272" r:id="rId12"/>
    <p:sldId id="274" r:id="rId13"/>
    <p:sldId id="275" r:id="rId14"/>
    <p:sldId id="306" r:id="rId15"/>
    <p:sldId id="308" r:id="rId16"/>
    <p:sldId id="300" r:id="rId17"/>
    <p:sldId id="310" r:id="rId18"/>
    <p:sldId id="277" r:id="rId19"/>
    <p:sldId id="278" r:id="rId20"/>
    <p:sldId id="280" r:id="rId21"/>
    <p:sldId id="281" r:id="rId22"/>
    <p:sldId id="307" r:id="rId23"/>
    <p:sldId id="311" r:id="rId24"/>
    <p:sldId id="283" r:id="rId25"/>
    <p:sldId id="284" r:id="rId26"/>
    <p:sldId id="312" r:id="rId27"/>
    <p:sldId id="288" r:id="rId28"/>
    <p:sldId id="289" r:id="rId29"/>
    <p:sldId id="313" r:id="rId30"/>
    <p:sldId id="314" r:id="rId31"/>
    <p:sldId id="295"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Gill Sans" panose="020B0502020104020203" pitchFamily="34" charset="-79"/>
      <p:regular r:id="rId40"/>
      <p:bold r:id="rId41"/>
    </p:embeddedFont>
    <p:embeddedFont>
      <p:font typeface="Libre Franklin" pitchFamily="2" charset="77"/>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gz4ujSvKS+7ResLNyapIt+46ouf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338"/>
    <p:restoredTop sz="94461"/>
  </p:normalViewPr>
  <p:slideViewPr>
    <p:cSldViewPr snapToGrid="0" snapToObjects="1">
      <p:cViewPr varScale="1">
        <p:scale>
          <a:sx n="93" d="100"/>
          <a:sy n="93"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0a3364f580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10a3364f58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0a3364f580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10a3364f580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27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6170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838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8683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0a3364f580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10a3364f58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0a3364f580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g10a3364f580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954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0606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10a3364f580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10a3364f580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2966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0a3364f580_0_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g10a3364f580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07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2843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4" name="Google Shape;6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937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573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387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a3364f58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10a3364f58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0a3364f58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0a3364f58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572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374193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23787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85086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2393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21635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398799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596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7040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6277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23183353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solidFill>
                <a:schemeClr val="lt1"/>
              </a:solidFill>
            </a:endParaRPr>
          </a:p>
        </p:txBody>
      </p:sp>
    </p:spTree>
    <p:extLst>
      <p:ext uri="{BB962C8B-B14F-4D97-AF65-F5344CB8AC3E}">
        <p14:creationId xmlns:p14="http://schemas.microsoft.com/office/powerpoint/2010/main" val="196586267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p:nvPr/>
        </p:nvSpPr>
        <p:spPr>
          <a:xfrm>
            <a:off x="0" y="638175"/>
            <a:ext cx="12191999" cy="62198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10" name="Google Shape;110;p1"/>
          <p:cNvSpPr/>
          <p:nvPr/>
        </p:nvSpPr>
        <p:spPr>
          <a:xfrm>
            <a:off x="8052600" y="723888"/>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
          <p:cNvSpPr txBox="1">
            <a:spLocks noGrp="1"/>
          </p:cNvSpPr>
          <p:nvPr>
            <p:ph type="ctrTitle"/>
          </p:nvPr>
        </p:nvSpPr>
        <p:spPr>
          <a:xfrm>
            <a:off x="8296275" y="1419225"/>
            <a:ext cx="3081576" cy="19653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a:ea typeface="Arial"/>
                <a:cs typeface="Arial"/>
                <a:sym typeface="Arial"/>
              </a:rPr>
              <a:t>WEEK 1</a:t>
            </a:r>
            <a:endParaRPr sz="5600" dirty="0">
              <a:solidFill>
                <a:schemeClr val="accent2"/>
              </a:solidFill>
            </a:endParaRPr>
          </a:p>
        </p:txBody>
      </p:sp>
      <p:sp>
        <p:nvSpPr>
          <p:cNvPr id="115" name="Google Shape;115;p1"/>
          <p:cNvSpPr txBox="1">
            <a:spLocks noGrp="1"/>
          </p:cNvSpPr>
          <p:nvPr>
            <p:ph type="subTitle" idx="1"/>
          </p:nvPr>
        </p:nvSpPr>
        <p:spPr>
          <a:xfrm>
            <a:off x="8296275" y="3505095"/>
            <a:ext cx="3081576" cy="173365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AU" sz="4000" cap="none" dirty="0">
                <a:solidFill>
                  <a:schemeClr val="lt1"/>
                </a:solidFill>
                <a:latin typeface="Arial"/>
                <a:ea typeface="Arial"/>
                <a:cs typeface="Arial"/>
                <a:sym typeface="Arial"/>
              </a:rPr>
              <a:t>Every Blessing</a:t>
            </a:r>
            <a:endParaRPr dirty="0"/>
          </a:p>
        </p:txBody>
      </p:sp>
      <p:sp>
        <p:nvSpPr>
          <p:cNvPr id="112" name="Google Shape;112;p1"/>
          <p:cNvSpPr txBox="1">
            <a:spLocks noGrp="1"/>
          </p:cNvSpPr>
          <p:nvPr>
            <p:ph type="sldNum" sz="quarter" idx="12"/>
          </p:nvPr>
        </p:nvSpPr>
        <p:spPr>
          <a:xfrm>
            <a:off x="10558300" y="6400800"/>
            <a:ext cx="101644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a:t>
            </a:fld>
            <a:endParaRPr/>
          </a:p>
        </p:txBody>
      </p:sp>
      <p:pic>
        <p:nvPicPr>
          <p:cNvPr id="113" name="Google Shape;113;p1"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114" name="Google Shape;114;p1"/>
          <p:cNvSpPr/>
          <p:nvPr/>
        </p:nvSpPr>
        <p:spPr>
          <a:xfrm>
            <a:off x="446532" y="723899"/>
            <a:ext cx="7486505" cy="5666666"/>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g10a3364f580_0_23"/>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26" name="Google Shape;326;g10a3364f580_0_23"/>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g10a3364f580_0_23"/>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4</a:t>
            </a:r>
            <a:endParaRPr sz="5600" dirty="0">
              <a:solidFill>
                <a:schemeClr val="accent2"/>
              </a:solidFill>
              <a:latin typeface="Arial" panose="020B0604020202020204" pitchFamily="34" charset="0"/>
              <a:cs typeface="Arial" panose="020B0604020202020204" pitchFamily="34" charset="0"/>
            </a:endParaRPr>
          </a:p>
        </p:txBody>
      </p:sp>
      <p:sp>
        <p:nvSpPr>
          <p:cNvPr id="331" name="Google Shape;331;g10a3364f580_0_23"/>
          <p:cNvSpPr txBox="1">
            <a:spLocks noGrp="1"/>
          </p:cNvSpPr>
          <p:nvPr>
            <p:ph type="subTitle" idx="1"/>
          </p:nvPr>
        </p:nvSpPr>
        <p:spPr>
          <a:xfrm>
            <a:off x="8296274" y="3505095"/>
            <a:ext cx="3278425"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AU" sz="3500" dirty="0">
                <a:solidFill>
                  <a:schemeClr val="lt1"/>
                </a:solidFill>
              </a:rPr>
              <a:t>Powerful God,</a:t>
            </a:r>
          </a:p>
          <a:p>
            <a:pPr marL="0" lvl="0" indent="0" algn="l" rtl="0">
              <a:spcBef>
                <a:spcPts val="0"/>
              </a:spcBef>
              <a:spcAft>
                <a:spcPts val="0"/>
              </a:spcAft>
              <a:buSzPts val="3680"/>
              <a:buNone/>
            </a:pPr>
            <a:r>
              <a:rPr lang="en-AU" sz="3500" dirty="0">
                <a:solidFill>
                  <a:schemeClr val="lt1"/>
                </a:solidFill>
              </a:rPr>
              <a:t>Powerful Prayer</a:t>
            </a:r>
            <a:endParaRPr sz="3500" dirty="0"/>
          </a:p>
        </p:txBody>
      </p:sp>
      <p:sp>
        <p:nvSpPr>
          <p:cNvPr id="328" name="Google Shape;328;g10a3364f580_0_23"/>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10</a:t>
            </a:fld>
            <a:endParaRPr/>
          </a:p>
        </p:txBody>
      </p:sp>
      <p:pic>
        <p:nvPicPr>
          <p:cNvPr id="329" name="Google Shape;329;g10a3364f580_0_23"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330" name="Google Shape;330;g10a3364f580_0_23"/>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1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64" name="Google Shape;364;p14"/>
          <p:cNvSpPr txBox="1">
            <a:spLocks noGrp="1"/>
          </p:cNvSpPr>
          <p:nvPr>
            <p:ph type="title"/>
          </p:nvPr>
        </p:nvSpPr>
        <p:spPr>
          <a:xfrm>
            <a:off x="531628" y="1073231"/>
            <a:ext cx="3268692"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3:14-21</a:t>
            </a:r>
            <a:endParaRPr sz="2600" dirty="0">
              <a:solidFill>
                <a:schemeClr val="accent1"/>
              </a:solidFill>
              <a:latin typeface="Arial"/>
              <a:ea typeface="Arial"/>
              <a:cs typeface="Arial"/>
              <a:sym typeface="Arial"/>
            </a:endParaRPr>
          </a:p>
        </p:txBody>
      </p:sp>
      <p:sp>
        <p:nvSpPr>
          <p:cNvPr id="365" name="Google Shape;365;p1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txBox="1"/>
          <p:nvPr/>
        </p:nvSpPr>
        <p:spPr>
          <a:xfrm>
            <a:off x="4572000" y="788275"/>
            <a:ext cx="7015500" cy="5557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14</a:t>
            </a:r>
            <a:r>
              <a:rPr lang="en-US" sz="1800" dirty="0">
                <a:solidFill>
                  <a:srgbClr val="FFFFFF"/>
                </a:solidFill>
              </a:rPr>
              <a:t> For this reason I kneel before the Father, </a:t>
            </a:r>
            <a:r>
              <a:rPr lang="en-US" sz="1800" baseline="30000" dirty="0">
                <a:solidFill>
                  <a:srgbClr val="FFFFFF"/>
                </a:solidFill>
              </a:rPr>
              <a:t>15</a:t>
            </a:r>
            <a:r>
              <a:rPr lang="en-US" sz="1800" dirty="0">
                <a:solidFill>
                  <a:srgbClr val="FFFFFF"/>
                </a:solidFill>
              </a:rPr>
              <a:t> from whom every family in heaven and on earth derives its name. </a:t>
            </a:r>
            <a:r>
              <a:rPr lang="en-US" sz="1800" baseline="30000" dirty="0">
                <a:solidFill>
                  <a:srgbClr val="FFFFFF"/>
                </a:solidFill>
              </a:rPr>
              <a:t>16</a:t>
            </a:r>
            <a:r>
              <a:rPr lang="en-US" sz="1800" dirty="0">
                <a:solidFill>
                  <a:srgbClr val="FFFFFF"/>
                </a:solidFill>
              </a:rPr>
              <a:t> I pray that out of his glorious riches he may strengthen you with power through his Spirit in your inner being, </a:t>
            </a:r>
            <a:r>
              <a:rPr lang="en-US" sz="1800" baseline="30000" dirty="0">
                <a:solidFill>
                  <a:srgbClr val="FFFFFF"/>
                </a:solidFill>
              </a:rPr>
              <a:t>17</a:t>
            </a:r>
            <a:r>
              <a:rPr lang="en-US" sz="1800" dirty="0">
                <a:solidFill>
                  <a:srgbClr val="FFFFFF"/>
                </a:solidFill>
              </a:rPr>
              <a:t> so that Christ may dwell in your hearts through faith. And I pray that you, being rooted and established in love, </a:t>
            </a:r>
            <a:r>
              <a:rPr lang="en-US" sz="1800" baseline="30000" dirty="0">
                <a:solidFill>
                  <a:srgbClr val="FFFFFF"/>
                </a:solidFill>
              </a:rPr>
              <a:t>18</a:t>
            </a:r>
            <a:r>
              <a:rPr lang="en-US" sz="1800" dirty="0">
                <a:solidFill>
                  <a:srgbClr val="FFFFFF"/>
                </a:solidFill>
              </a:rPr>
              <a:t> may have power, together with all the Lord’s holy people, to grasp how wide and long and high and deep is the love of Christ, </a:t>
            </a:r>
            <a:r>
              <a:rPr lang="en-US" sz="1800" baseline="30000" dirty="0">
                <a:solidFill>
                  <a:srgbClr val="FFFFFF"/>
                </a:solidFill>
              </a:rPr>
              <a:t>19</a:t>
            </a:r>
            <a:r>
              <a:rPr lang="en-US" sz="1800" dirty="0">
                <a:solidFill>
                  <a:srgbClr val="FFFFFF"/>
                </a:solidFill>
              </a:rPr>
              <a:t> and to know this love that surpasses knowledge - that you may be filled to the measure of all the fullness of God.</a:t>
            </a:r>
          </a:p>
          <a:p>
            <a:pPr lvl="0">
              <a:buClr>
                <a:schemeClr val="accent2"/>
              </a:buClr>
              <a:buSzPts val="1656"/>
            </a:pPr>
            <a:endParaRPr lang="en-US" sz="1800" dirty="0">
              <a:solidFill>
                <a:srgbClr val="FFFFFF"/>
              </a:solidFill>
            </a:endParaRPr>
          </a:p>
          <a:p>
            <a:pPr lvl="0">
              <a:buClr>
                <a:schemeClr val="accent2"/>
              </a:buClr>
              <a:buSzPts val="1656"/>
            </a:pPr>
            <a:r>
              <a:rPr lang="en-US" sz="1800" baseline="30000" dirty="0">
                <a:solidFill>
                  <a:srgbClr val="FFFFFF"/>
                </a:solidFill>
              </a:rPr>
              <a:t>20</a:t>
            </a:r>
            <a:r>
              <a:rPr lang="en-US" sz="1800" dirty="0">
                <a:solidFill>
                  <a:srgbClr val="FFFFFF"/>
                </a:solidFill>
              </a:rPr>
              <a:t> Now to him who is able to do immeasurably more than all we ask or imagine, according to his power that is at work within us, </a:t>
            </a:r>
            <a:r>
              <a:rPr lang="en-US" sz="1800" baseline="30000" dirty="0">
                <a:solidFill>
                  <a:srgbClr val="FFFFFF"/>
                </a:solidFill>
              </a:rPr>
              <a:t>21</a:t>
            </a:r>
            <a:r>
              <a:rPr lang="en-US" sz="1800" dirty="0">
                <a:solidFill>
                  <a:srgbClr val="FFFFFF"/>
                </a:solidFill>
              </a:rPr>
              <a:t> to him be glory in the church and in Christ Jesus throughout all generations, for ever and ever! Amen.</a:t>
            </a:r>
            <a:endParaRPr lang="en-US" sz="1800" b="1" i="1" dirty="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g10a3364f580_0_34"/>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392" name="Google Shape;392;g10a3364f580_0_34"/>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g10a3364f580_0_34"/>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5</a:t>
            </a:r>
            <a:endParaRPr sz="5600" dirty="0">
              <a:solidFill>
                <a:schemeClr val="accent2"/>
              </a:solidFill>
              <a:latin typeface="Arial" panose="020B0604020202020204" pitchFamily="34" charset="0"/>
              <a:cs typeface="Arial" panose="020B0604020202020204" pitchFamily="34" charset="0"/>
            </a:endParaRPr>
          </a:p>
        </p:txBody>
      </p:sp>
      <p:sp>
        <p:nvSpPr>
          <p:cNvPr id="397" name="Google Shape;397;g10a3364f580_0_34"/>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A New Way To Live</a:t>
            </a:r>
            <a:endParaRPr dirty="0"/>
          </a:p>
        </p:txBody>
      </p:sp>
      <p:sp>
        <p:nvSpPr>
          <p:cNvPr id="394" name="Google Shape;394;g10a3364f580_0_34"/>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12</a:t>
            </a:fld>
            <a:endParaRPr/>
          </a:p>
        </p:txBody>
      </p:sp>
      <p:pic>
        <p:nvPicPr>
          <p:cNvPr id="395" name="Google Shape;395;g10a3364f580_0_34"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396" name="Google Shape;396;g10a3364f580_0_34"/>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8" name="Google Shape;408;p16"/>
          <p:cNvSpPr txBox="1">
            <a:spLocks noGrp="1"/>
          </p:cNvSpPr>
          <p:nvPr>
            <p:ph type="title"/>
          </p:nvPr>
        </p:nvSpPr>
        <p:spPr>
          <a:xfrm>
            <a:off x="746228" y="723898"/>
            <a:ext cx="3054091" cy="5519695"/>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4:1-6, 4:25-32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1/3</a:t>
            </a:r>
            <a:endParaRPr dirty="0"/>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4545725" y="1163047"/>
            <a:ext cx="6950100" cy="5080578"/>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1</a:t>
            </a:r>
            <a:r>
              <a:rPr lang="en-US" sz="1800" dirty="0">
                <a:solidFill>
                  <a:srgbClr val="FFFFFF"/>
                </a:solidFill>
              </a:rPr>
              <a:t> As a prisoner for the Lord, then, I urge you to live a life worthy of the calling you have received. </a:t>
            </a:r>
            <a:r>
              <a:rPr lang="en-US" sz="1800" baseline="30000" dirty="0">
                <a:solidFill>
                  <a:srgbClr val="FFFFFF"/>
                </a:solidFill>
              </a:rPr>
              <a:t>2</a:t>
            </a:r>
            <a:r>
              <a:rPr lang="en-US" sz="1800" dirty="0">
                <a:solidFill>
                  <a:srgbClr val="FFFFFF"/>
                </a:solidFill>
              </a:rPr>
              <a:t> Be completely humble and gentle; be patient, bearing with one another in love. </a:t>
            </a:r>
            <a:r>
              <a:rPr lang="en-US" sz="1800" baseline="30000" dirty="0">
                <a:solidFill>
                  <a:srgbClr val="FFFFFF"/>
                </a:solidFill>
              </a:rPr>
              <a:t>3</a:t>
            </a:r>
            <a:r>
              <a:rPr lang="en-US" sz="1800" dirty="0">
                <a:solidFill>
                  <a:srgbClr val="FFFFFF"/>
                </a:solidFill>
              </a:rPr>
              <a:t> Make every effort to keep the unity of the Spirit through the bond of peace. </a:t>
            </a:r>
            <a:r>
              <a:rPr lang="en-US" sz="1800" baseline="30000" dirty="0">
                <a:solidFill>
                  <a:srgbClr val="FFFFFF"/>
                </a:solidFill>
              </a:rPr>
              <a:t>4</a:t>
            </a:r>
            <a:r>
              <a:rPr lang="en-US" sz="1800" dirty="0">
                <a:solidFill>
                  <a:srgbClr val="FFFFFF"/>
                </a:solidFill>
              </a:rPr>
              <a:t> There is one body and one Spirit, just as you were called to one hope when you were called; </a:t>
            </a:r>
            <a:r>
              <a:rPr lang="en-US" sz="1800" baseline="30000" dirty="0">
                <a:solidFill>
                  <a:srgbClr val="FFFFFF"/>
                </a:solidFill>
              </a:rPr>
              <a:t>5</a:t>
            </a:r>
            <a:r>
              <a:rPr lang="en-US" sz="1800" dirty="0">
                <a:solidFill>
                  <a:srgbClr val="FFFFFF"/>
                </a:solidFill>
              </a:rPr>
              <a:t> one Lord, one faith, one baptism; </a:t>
            </a:r>
            <a:r>
              <a:rPr lang="en-US" sz="1800" baseline="30000" dirty="0">
                <a:solidFill>
                  <a:srgbClr val="FFFFFF"/>
                </a:solidFill>
              </a:rPr>
              <a:t>6</a:t>
            </a:r>
            <a:r>
              <a:rPr lang="en-US" sz="1800" dirty="0">
                <a:solidFill>
                  <a:srgbClr val="FFFFFF"/>
                </a:solidFill>
              </a:rPr>
              <a:t> one God and Father of all, who is over all and through all and in all.</a:t>
            </a:r>
          </a:p>
          <a:p>
            <a:pPr lvl="0" algn="r">
              <a:buClr>
                <a:schemeClr val="accent2"/>
              </a:buClr>
              <a:buSzPts val="1656"/>
            </a:pPr>
            <a:r>
              <a:rPr lang="en-US" sz="1800" b="1" i="1" dirty="0">
                <a:solidFill>
                  <a:srgbClr val="FFFFFF"/>
                </a:solidFill>
              </a:rPr>
              <a:t>Ephesians 4:1-6</a:t>
            </a:r>
            <a:endParaRPr lang="en-US" sz="18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8" name="Google Shape;408;p16"/>
          <p:cNvSpPr txBox="1">
            <a:spLocks noGrp="1"/>
          </p:cNvSpPr>
          <p:nvPr>
            <p:ph type="title"/>
          </p:nvPr>
        </p:nvSpPr>
        <p:spPr>
          <a:xfrm>
            <a:off x="746228" y="723898"/>
            <a:ext cx="3054091" cy="5519695"/>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4:1-6, 4:25-32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2/3</a:t>
            </a:r>
            <a:endParaRPr dirty="0"/>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4545725" y="1163047"/>
            <a:ext cx="6950100" cy="5080578"/>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25</a:t>
            </a:r>
            <a:r>
              <a:rPr lang="en-US" sz="1800" dirty="0">
                <a:solidFill>
                  <a:srgbClr val="FFFFFF"/>
                </a:solidFill>
              </a:rPr>
              <a:t> Therefore each of you must put off falsehood and speak truthfully to your neighbor, for we are all members of one body. </a:t>
            </a:r>
            <a:r>
              <a:rPr lang="en-US" sz="1800" baseline="30000" dirty="0">
                <a:solidFill>
                  <a:srgbClr val="FFFFFF"/>
                </a:solidFill>
              </a:rPr>
              <a:t>26</a:t>
            </a:r>
            <a:r>
              <a:rPr lang="en-US" sz="1800" dirty="0">
                <a:solidFill>
                  <a:srgbClr val="FFFFFF"/>
                </a:solidFill>
              </a:rPr>
              <a:t> “In your anger do not sin”: Do not let the sun go down while you are still angry, </a:t>
            </a:r>
            <a:r>
              <a:rPr lang="en-US" sz="1800" baseline="30000" dirty="0">
                <a:solidFill>
                  <a:srgbClr val="FFFFFF"/>
                </a:solidFill>
              </a:rPr>
              <a:t>27</a:t>
            </a:r>
            <a:r>
              <a:rPr lang="en-US" sz="1800" dirty="0">
                <a:solidFill>
                  <a:srgbClr val="FFFFFF"/>
                </a:solidFill>
              </a:rPr>
              <a:t> and do not give the devil a foothold. </a:t>
            </a:r>
            <a:r>
              <a:rPr lang="en-US" sz="1800" baseline="30000" dirty="0">
                <a:solidFill>
                  <a:srgbClr val="FFFFFF"/>
                </a:solidFill>
              </a:rPr>
              <a:t>28</a:t>
            </a:r>
            <a:r>
              <a:rPr lang="en-US" sz="1800" dirty="0">
                <a:solidFill>
                  <a:srgbClr val="FFFFFF"/>
                </a:solidFill>
              </a:rPr>
              <a:t> Anyone who has been stealing must steal no longer, but must work, doing something useful with their own hands, that they may have something to share with those in need.</a:t>
            </a:r>
          </a:p>
          <a:p>
            <a:pPr lvl="0" algn="r">
              <a:buClr>
                <a:schemeClr val="accent2"/>
              </a:buClr>
              <a:buSzPts val="1656"/>
            </a:pPr>
            <a:r>
              <a:rPr lang="en-US" sz="1800" b="1" i="1" dirty="0">
                <a:solidFill>
                  <a:srgbClr val="FFFFFF"/>
                </a:solidFill>
              </a:rPr>
              <a:t>Ephesians 4:25-28</a:t>
            </a:r>
            <a:endParaRPr lang="en-US" sz="1800" dirty="0">
              <a:solidFill>
                <a:srgbClr val="FFFFFF"/>
              </a:solidFill>
            </a:endParaRPr>
          </a:p>
        </p:txBody>
      </p:sp>
    </p:spTree>
    <p:extLst>
      <p:ext uri="{BB962C8B-B14F-4D97-AF65-F5344CB8AC3E}">
        <p14:creationId xmlns:p14="http://schemas.microsoft.com/office/powerpoint/2010/main" val="118199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2"/>
        <p:cNvGrpSpPr/>
        <p:nvPr/>
      </p:nvGrpSpPr>
      <p:grpSpPr>
        <a:xfrm>
          <a:off x="0" y="0"/>
          <a:ext cx="0" cy="0"/>
          <a:chOff x="0" y="0"/>
          <a:chExt cx="0" cy="0"/>
        </a:xfrm>
      </p:grpSpPr>
      <p:sp>
        <p:nvSpPr>
          <p:cNvPr id="403" name="Google Shape;403;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4" name="Google Shape;404;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5" name="Google Shape;405;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6" name="Google Shape;406;p1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07" name="Google Shape;407;p16"/>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Gill Sans"/>
              <a:ea typeface="Gill Sans"/>
              <a:cs typeface="Gill Sans"/>
              <a:sym typeface="Gill Sans"/>
            </a:endParaRPr>
          </a:p>
        </p:txBody>
      </p:sp>
      <p:sp>
        <p:nvSpPr>
          <p:cNvPr id="408" name="Google Shape;408;p16"/>
          <p:cNvSpPr txBox="1">
            <a:spLocks noGrp="1"/>
          </p:cNvSpPr>
          <p:nvPr>
            <p:ph type="title"/>
          </p:nvPr>
        </p:nvSpPr>
        <p:spPr>
          <a:xfrm>
            <a:off x="746228" y="723898"/>
            <a:ext cx="3054091" cy="5519695"/>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4:1-6, 4:25-32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3/3</a:t>
            </a:r>
            <a:endParaRPr dirty="0"/>
          </a:p>
        </p:txBody>
      </p:sp>
      <p:sp>
        <p:nvSpPr>
          <p:cNvPr id="409" name="Google Shape;409;p16"/>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0" name="Google Shape;410;p16"/>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1" name="Google Shape;411;p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2" name="Google Shape;412;p16"/>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a:p>
        </p:txBody>
      </p:sp>
      <p:sp>
        <p:nvSpPr>
          <p:cNvPr id="413" name="Google Shape;413;p16"/>
          <p:cNvSpPr txBox="1"/>
          <p:nvPr/>
        </p:nvSpPr>
        <p:spPr>
          <a:xfrm>
            <a:off x="4545725" y="1163047"/>
            <a:ext cx="6950100" cy="5080578"/>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29</a:t>
            </a:r>
            <a:r>
              <a:rPr lang="en-US" sz="1800" dirty="0">
                <a:solidFill>
                  <a:srgbClr val="FFFFFF"/>
                </a:solidFill>
              </a:rPr>
              <a:t> Do not let any unwholesome talk come out of your mouths, but only what is helpful for building others up according to their needs, that it may benefit those who listen. </a:t>
            </a:r>
            <a:r>
              <a:rPr lang="en-US" sz="1800" baseline="30000" dirty="0">
                <a:solidFill>
                  <a:srgbClr val="FFFFFF"/>
                </a:solidFill>
              </a:rPr>
              <a:t>30</a:t>
            </a:r>
            <a:r>
              <a:rPr lang="en-US" sz="1800" dirty="0">
                <a:solidFill>
                  <a:srgbClr val="FFFFFF"/>
                </a:solidFill>
              </a:rPr>
              <a:t> And do not grieve the Holy Spirit of God, with whom you were sealed for the day of redemption. </a:t>
            </a:r>
            <a:r>
              <a:rPr lang="en-US" sz="1800" baseline="30000" dirty="0">
                <a:solidFill>
                  <a:srgbClr val="FFFFFF"/>
                </a:solidFill>
              </a:rPr>
              <a:t>31</a:t>
            </a:r>
            <a:r>
              <a:rPr lang="en-US" sz="1800" dirty="0">
                <a:solidFill>
                  <a:srgbClr val="FFFFFF"/>
                </a:solidFill>
              </a:rPr>
              <a:t> Get rid of all bitterness, rage and anger, brawling and slander, along with every form of malice. </a:t>
            </a:r>
            <a:r>
              <a:rPr lang="en-US" sz="1800" baseline="30000" dirty="0">
                <a:solidFill>
                  <a:srgbClr val="FFFFFF"/>
                </a:solidFill>
              </a:rPr>
              <a:t>32</a:t>
            </a:r>
            <a:r>
              <a:rPr lang="en-US" sz="1800" dirty="0">
                <a:solidFill>
                  <a:srgbClr val="FFFFFF"/>
                </a:solidFill>
              </a:rPr>
              <a:t> Be kind and compassionate to one another, forgiving each other, just as in Christ God forgave you. </a:t>
            </a:r>
          </a:p>
          <a:p>
            <a:pPr lvl="0" algn="r">
              <a:buClr>
                <a:schemeClr val="accent2"/>
              </a:buClr>
              <a:buSzPts val="1656"/>
            </a:pPr>
            <a:r>
              <a:rPr lang="en-US" sz="1800" b="1" i="1" dirty="0">
                <a:solidFill>
                  <a:srgbClr val="FFFFFF"/>
                </a:solidFill>
              </a:rPr>
              <a:t>Ephesians 4:29-32</a:t>
            </a:r>
            <a:endParaRPr lang="en-US" sz="1800" dirty="0">
              <a:solidFill>
                <a:srgbClr val="FFFFFF"/>
              </a:solidFill>
            </a:endParaRPr>
          </a:p>
        </p:txBody>
      </p:sp>
    </p:spTree>
    <p:extLst>
      <p:ext uri="{BB962C8B-B14F-4D97-AF65-F5344CB8AC3E}">
        <p14:creationId xmlns:p14="http://schemas.microsoft.com/office/powerpoint/2010/main" val="314487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1"/>
          <p:cNvSpPr txBox="1">
            <a:spLocks noGrp="1"/>
          </p:cNvSpPr>
          <p:nvPr>
            <p:ph type="title"/>
          </p:nvPr>
        </p:nvSpPr>
        <p:spPr>
          <a:xfrm>
            <a:off x="746228" y="1073232"/>
            <a:ext cx="3054091" cy="459392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4:25</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4:26-27, 31-32</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4:28</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4:29</a:t>
            </a:r>
            <a:endParaRPr dirty="0"/>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4702625" y="1073225"/>
            <a:ext cx="6599700" cy="5022900"/>
          </a:xfrm>
          <a:prstGeom prst="rect">
            <a:avLst/>
          </a:prstGeom>
          <a:noFill/>
          <a:ln>
            <a:noFill/>
          </a:ln>
        </p:spPr>
        <p:txBody>
          <a:bodyPr spcFirstLastPara="1" wrap="square" lIns="91425" tIns="45700" rIns="91425" bIns="45700" anchor="ctr" anchorCtr="0">
            <a:normAutofit fontScale="85000" lnSpcReduction="20000"/>
          </a:bodyPr>
          <a:lstStyle/>
          <a:p>
            <a:pPr lvl="0">
              <a:buClr>
                <a:schemeClr val="accent2"/>
              </a:buClr>
              <a:buSzPts val="1656"/>
            </a:pPr>
            <a:r>
              <a:rPr lang="en-US" sz="2000" baseline="30000" dirty="0">
                <a:solidFill>
                  <a:srgbClr val="FFFFFF"/>
                </a:solidFill>
              </a:rPr>
              <a:t>25</a:t>
            </a:r>
            <a:r>
              <a:rPr lang="en-US" sz="2000" dirty="0">
                <a:solidFill>
                  <a:srgbClr val="FFFFFF"/>
                </a:solidFill>
              </a:rPr>
              <a:t> Therefore each of you must put off falsehood and speak truthfully to your neighbor, for we are all members of one body. </a:t>
            </a:r>
          </a:p>
          <a:p>
            <a:pPr lvl="0" algn="r">
              <a:buClr>
                <a:schemeClr val="accent2"/>
              </a:buClr>
              <a:buSzPts val="1656"/>
            </a:pPr>
            <a:r>
              <a:rPr lang="en-US" sz="2000" b="1" i="1" dirty="0">
                <a:solidFill>
                  <a:srgbClr val="FFFFFF"/>
                </a:solidFill>
              </a:rPr>
              <a:t>Ephesians 4:25</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26</a:t>
            </a:r>
            <a:r>
              <a:rPr lang="en-US" sz="2000" dirty="0">
                <a:solidFill>
                  <a:srgbClr val="FFFFFF"/>
                </a:solidFill>
              </a:rPr>
              <a:t> “In your anger do not sin”: Do not let the sun go down while you are still angry, </a:t>
            </a:r>
            <a:r>
              <a:rPr lang="en-US" sz="2000" baseline="30000" dirty="0">
                <a:solidFill>
                  <a:srgbClr val="FFFFFF"/>
                </a:solidFill>
              </a:rPr>
              <a:t>27</a:t>
            </a:r>
            <a:r>
              <a:rPr lang="en-US" sz="2000" dirty="0">
                <a:solidFill>
                  <a:srgbClr val="FFFFFF"/>
                </a:solidFill>
              </a:rPr>
              <a:t> and do not give the devil a foothold…</a:t>
            </a:r>
            <a:r>
              <a:rPr lang="en-US" sz="2000" baseline="30000" dirty="0">
                <a:solidFill>
                  <a:srgbClr val="FFFFFF"/>
                </a:solidFill>
              </a:rPr>
              <a:t> 31</a:t>
            </a:r>
            <a:r>
              <a:rPr lang="en-US" sz="2000" dirty="0">
                <a:solidFill>
                  <a:srgbClr val="FFFFFF"/>
                </a:solidFill>
              </a:rPr>
              <a:t> Get rid of all bitterness, rage and anger, brawling and slander, along with every form of malice. </a:t>
            </a:r>
            <a:r>
              <a:rPr lang="en-US" sz="2000" baseline="30000" dirty="0">
                <a:solidFill>
                  <a:srgbClr val="FFFFFF"/>
                </a:solidFill>
              </a:rPr>
              <a:t>32</a:t>
            </a:r>
            <a:r>
              <a:rPr lang="en-US" sz="2000" dirty="0">
                <a:solidFill>
                  <a:srgbClr val="FFFFFF"/>
                </a:solidFill>
              </a:rPr>
              <a:t> Be kind and compassionate to one another, forgiving each other, just as in Christ God forgave you.</a:t>
            </a:r>
          </a:p>
          <a:p>
            <a:pPr algn="r">
              <a:buClr>
                <a:schemeClr val="accent2"/>
              </a:buClr>
              <a:buSzPts val="1656"/>
            </a:pPr>
            <a:r>
              <a:rPr lang="en-US" sz="2000" b="1" i="1" dirty="0">
                <a:solidFill>
                  <a:srgbClr val="FFFFFF"/>
                </a:solidFill>
              </a:rPr>
              <a:t>Ephesians 4:26-27, 31-32</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28</a:t>
            </a:r>
            <a:r>
              <a:rPr lang="en-US" sz="2000" dirty="0">
                <a:solidFill>
                  <a:srgbClr val="FFFFFF"/>
                </a:solidFill>
              </a:rPr>
              <a:t> Anyone who has been stealing must steal no longer, but must work, doing something useful with their own hands, that they may have something to share with those in need.</a:t>
            </a:r>
          </a:p>
          <a:p>
            <a:pPr lvl="0" algn="r">
              <a:buClr>
                <a:schemeClr val="accent2"/>
              </a:buClr>
              <a:buSzPts val="1656"/>
            </a:pPr>
            <a:r>
              <a:rPr lang="en-US" sz="2000" b="1" i="1" dirty="0">
                <a:solidFill>
                  <a:srgbClr val="FFFFFF"/>
                </a:solidFill>
              </a:rPr>
              <a:t>Ephesians 4:28</a:t>
            </a:r>
          </a:p>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29</a:t>
            </a:r>
            <a:r>
              <a:rPr lang="en-US" sz="2000" dirty="0">
                <a:solidFill>
                  <a:srgbClr val="FFFFFF"/>
                </a:solidFill>
              </a:rPr>
              <a:t> Do not let any unwholesome talk come out of your mouths, but only what is helpful for building others up according to their needs, that it may benefit those who listen. </a:t>
            </a:r>
          </a:p>
          <a:p>
            <a:pPr lvl="0" algn="r">
              <a:buClr>
                <a:schemeClr val="accent2"/>
              </a:buClr>
              <a:buSzPts val="1656"/>
            </a:pPr>
            <a:r>
              <a:rPr lang="en-US" sz="2000" b="1" i="1" dirty="0">
                <a:solidFill>
                  <a:srgbClr val="FFFFFF"/>
                </a:solidFill>
              </a:rPr>
              <a:t>Ephesians 4:29</a:t>
            </a:r>
            <a:endParaRPr lang="en-US" sz="2000" dirty="0">
              <a:solidFill>
                <a:srgbClr val="FFFFFF"/>
              </a:solidFill>
            </a:endParaRPr>
          </a:p>
          <a:p>
            <a:pPr lvl="0">
              <a:buClr>
                <a:schemeClr val="accent2"/>
              </a:buClr>
              <a:buSzPts val="1656"/>
            </a:pPr>
            <a:endParaRPr lang="en-US" sz="2000" dirty="0">
              <a:solidFill>
                <a:srgbClr val="FFFFFF"/>
              </a:solidFill>
            </a:endParaRPr>
          </a:p>
        </p:txBody>
      </p:sp>
      <p:sp>
        <p:nvSpPr>
          <p:cNvPr id="2" name="Google Shape;494;p21">
            <a:extLst>
              <a:ext uri="{FF2B5EF4-FFF2-40B4-BE49-F238E27FC236}">
                <a16:creationId xmlns:a16="http://schemas.microsoft.com/office/drawing/2014/main" id="{16BEB974-9CE9-774D-955D-98C315E1221F}"/>
              </a:ext>
            </a:extLst>
          </p:cNvPr>
          <p:cNvSpPr txBox="1">
            <a:spLocks/>
          </p:cNvSpPr>
          <p:nvPr/>
        </p:nvSpPr>
        <p:spPr>
          <a:xfrm>
            <a:off x="541878" y="613199"/>
            <a:ext cx="3462790" cy="461241"/>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
                <a:schemeClr val="accent1"/>
              </a:buClr>
              <a:buSzPts val="2600"/>
              <a:buFont typeface="Arial"/>
              <a:buNone/>
            </a:pPr>
            <a:r>
              <a:rPr lang="en-US" sz="2600" b="1" dirty="0">
                <a:solidFill>
                  <a:schemeClr val="accent1"/>
                </a:solidFill>
                <a:latin typeface="Arial"/>
                <a:ea typeface="Arial"/>
                <a:cs typeface="Arial"/>
                <a:sym typeface="Arial"/>
              </a:rPr>
              <a:t>Small Group Verses</a:t>
            </a:r>
            <a:endParaRPr lang="en-US" b="1" dirty="0"/>
          </a:p>
        </p:txBody>
      </p:sp>
    </p:spTree>
    <p:extLst>
      <p:ext uri="{BB962C8B-B14F-4D97-AF65-F5344CB8AC3E}">
        <p14:creationId xmlns:p14="http://schemas.microsoft.com/office/powerpoint/2010/main" val="77157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46534" y="723898"/>
            <a:ext cx="11298933"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806824" y="1073225"/>
            <a:ext cx="10495501" cy="5022900"/>
          </a:xfrm>
          <a:prstGeom prst="rect">
            <a:avLst/>
          </a:prstGeom>
          <a:noFill/>
          <a:ln>
            <a:noFill/>
          </a:ln>
        </p:spPr>
        <p:txBody>
          <a:bodyPr spcFirstLastPara="1" wrap="square" lIns="91425" tIns="45700" rIns="91425" bIns="45700" anchor="ctr" anchorCtr="0">
            <a:normAutofit fontScale="92500"/>
          </a:bodyPr>
          <a:lstStyle/>
          <a:p>
            <a:pPr lvl="0">
              <a:buClr>
                <a:schemeClr val="accent2"/>
              </a:buClr>
              <a:buSzPts val="1656"/>
            </a:pPr>
            <a:r>
              <a:rPr lang="en-US" sz="2000" b="1" u="sng" dirty="0">
                <a:solidFill>
                  <a:srgbClr val="FFFFFF"/>
                </a:solidFill>
              </a:rPr>
              <a:t>Speaking truth</a:t>
            </a:r>
            <a:endParaRPr lang="en-US" sz="2000" dirty="0">
              <a:solidFill>
                <a:srgbClr val="FFFFFF"/>
              </a:solidFill>
            </a:endParaRPr>
          </a:p>
          <a:p>
            <a:pPr lvl="0">
              <a:buClr>
                <a:schemeClr val="accent2"/>
              </a:buClr>
              <a:buSzPts val="1656"/>
            </a:pPr>
            <a:r>
              <a:rPr lang="en-US" sz="2000" dirty="0">
                <a:solidFill>
                  <a:srgbClr val="FFFFFF"/>
                </a:solidFill>
              </a:rPr>
              <a:t>What areas of truth speaking do you struggle with? E.g., bald-faced lies, not telling the whole truth, exaggeration, deception, plagiarism, white lies, gaslighting (psychological manipulation). </a:t>
            </a:r>
          </a:p>
          <a:p>
            <a:pPr lvl="0">
              <a:buClr>
                <a:schemeClr val="accent2"/>
              </a:buClr>
              <a:buSzPts val="1656"/>
            </a:pPr>
            <a:endParaRPr lang="en-US" sz="2000" dirty="0">
              <a:solidFill>
                <a:srgbClr val="FFFFFF"/>
              </a:solidFill>
            </a:endParaRPr>
          </a:p>
          <a:p>
            <a:pPr lvl="0">
              <a:buClr>
                <a:schemeClr val="accent2"/>
              </a:buClr>
              <a:buSzPts val="1656"/>
            </a:pPr>
            <a:r>
              <a:rPr lang="en-US" sz="2000" b="1" u="sng" dirty="0">
                <a:solidFill>
                  <a:srgbClr val="FFFFFF"/>
                </a:solidFill>
              </a:rPr>
              <a:t>Anger &amp; Forgiveness</a:t>
            </a:r>
          </a:p>
          <a:p>
            <a:pPr lvl="0">
              <a:buClr>
                <a:schemeClr val="accent2"/>
              </a:buClr>
              <a:buSzPts val="1656"/>
            </a:pPr>
            <a:r>
              <a:rPr lang="en-US" sz="2000" dirty="0">
                <a:solidFill>
                  <a:srgbClr val="FFFFFF"/>
                </a:solidFill>
              </a:rPr>
              <a:t>What things make you angry (or passive-aggressive) in unhelpful ways? E.g., feeling jealous of others, siblings that annoy you, when things don’t go your way, parents seem too demanding. </a:t>
            </a:r>
          </a:p>
          <a:p>
            <a:pPr lvl="0">
              <a:buClr>
                <a:schemeClr val="accent2"/>
              </a:buClr>
              <a:buSzPts val="1656"/>
            </a:pPr>
            <a:endParaRPr lang="en-US" sz="2000" dirty="0">
              <a:solidFill>
                <a:srgbClr val="FFFFFF"/>
              </a:solidFill>
            </a:endParaRPr>
          </a:p>
          <a:p>
            <a:pPr lvl="0">
              <a:buClr>
                <a:schemeClr val="accent2"/>
              </a:buClr>
              <a:buSzPts val="1656"/>
            </a:pPr>
            <a:r>
              <a:rPr lang="en-US" sz="2000" b="1" u="sng" dirty="0">
                <a:solidFill>
                  <a:srgbClr val="FFFFFF"/>
                </a:solidFill>
              </a:rPr>
              <a:t>Generosity</a:t>
            </a:r>
          </a:p>
          <a:p>
            <a:pPr lvl="0">
              <a:buClr>
                <a:schemeClr val="accent2"/>
              </a:buClr>
              <a:buSzPts val="1656"/>
            </a:pPr>
            <a:r>
              <a:rPr lang="en-US" sz="2000" dirty="0">
                <a:solidFill>
                  <a:srgbClr val="FFFFFF"/>
                </a:solidFill>
              </a:rPr>
              <a:t>Where do you find you take more from others than giving? E.g., your friends help out and buy you stuff but you don’t for them, you offer to do things but then cancel at the last moment, you talk about your own issues more than listening to others.</a:t>
            </a:r>
          </a:p>
          <a:p>
            <a:pPr lvl="0">
              <a:buClr>
                <a:schemeClr val="accent2"/>
              </a:buClr>
              <a:buSzPts val="1656"/>
            </a:pPr>
            <a:endParaRPr lang="en-US" sz="2000" dirty="0">
              <a:solidFill>
                <a:srgbClr val="FFFFFF"/>
              </a:solidFill>
            </a:endParaRPr>
          </a:p>
          <a:p>
            <a:pPr lvl="0">
              <a:buClr>
                <a:schemeClr val="accent2"/>
              </a:buClr>
              <a:buSzPts val="1656"/>
            </a:pPr>
            <a:r>
              <a:rPr lang="en-US" sz="2000" b="1" u="sng" dirty="0">
                <a:solidFill>
                  <a:srgbClr val="FFFFFF"/>
                </a:solidFill>
              </a:rPr>
              <a:t>Kind words that build up</a:t>
            </a:r>
          </a:p>
          <a:p>
            <a:pPr lvl="0">
              <a:buClr>
                <a:schemeClr val="accent2"/>
              </a:buClr>
              <a:buSzPts val="1656"/>
            </a:pPr>
            <a:r>
              <a:rPr lang="en-US" sz="2000" dirty="0">
                <a:solidFill>
                  <a:srgbClr val="FFFFFF"/>
                </a:solidFill>
              </a:rPr>
              <a:t>Where have you been guilty of using unkind words? E.g., condescending (belittling) remarks, put-downs, guilt-tripping others, dismissing others' feelings, excessive criticism, gossip. </a:t>
            </a:r>
          </a:p>
        </p:txBody>
      </p:sp>
    </p:spTree>
    <p:extLst>
      <p:ext uri="{BB962C8B-B14F-4D97-AF65-F5344CB8AC3E}">
        <p14:creationId xmlns:p14="http://schemas.microsoft.com/office/powerpoint/2010/main" val="1348167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g10a3364f580_0_45"/>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34" name="Google Shape;434;g10a3364f580_0_45"/>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g10a3364f580_0_45"/>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6</a:t>
            </a:r>
            <a:endParaRPr sz="5600" dirty="0">
              <a:solidFill>
                <a:schemeClr val="accent2"/>
              </a:solidFill>
              <a:latin typeface="Arial" panose="020B0604020202020204" pitchFamily="34" charset="0"/>
              <a:cs typeface="Arial" panose="020B0604020202020204" pitchFamily="34" charset="0"/>
            </a:endParaRPr>
          </a:p>
        </p:txBody>
      </p:sp>
      <p:sp>
        <p:nvSpPr>
          <p:cNvPr id="439" name="Google Shape;439;g10a3364f580_0_45"/>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3680"/>
              <a:buNone/>
            </a:pPr>
            <a:r>
              <a:rPr lang="en-US" sz="4000" dirty="0">
                <a:solidFill>
                  <a:schemeClr val="lt1"/>
                </a:solidFill>
              </a:rPr>
              <a:t>Gifts That Keeps On Giving</a:t>
            </a:r>
            <a:endParaRPr dirty="0"/>
          </a:p>
        </p:txBody>
      </p:sp>
      <p:sp>
        <p:nvSpPr>
          <p:cNvPr id="436" name="Google Shape;436;g10a3364f580_0_45"/>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18</a:t>
            </a:fld>
            <a:endParaRPr/>
          </a:p>
        </p:txBody>
      </p:sp>
      <p:pic>
        <p:nvPicPr>
          <p:cNvPr id="437" name="Google Shape;437;g10a3364f580_0_45"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438" name="Google Shape;438;g10a3364f580_0_45"/>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4"/>
        <p:cNvGrpSpPr/>
        <p:nvPr/>
      </p:nvGrpSpPr>
      <p:grpSpPr>
        <a:xfrm>
          <a:off x="0" y="0"/>
          <a:ext cx="0" cy="0"/>
          <a:chOff x="0" y="0"/>
          <a:chExt cx="0" cy="0"/>
        </a:xfrm>
      </p:grpSpPr>
      <p:sp>
        <p:nvSpPr>
          <p:cNvPr id="445" name="Google Shape;445;p1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50" name="Google Shape;450;p1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4:11-16</a:t>
            </a:r>
            <a:endParaRPr dirty="0"/>
          </a:p>
        </p:txBody>
      </p:sp>
      <p:sp>
        <p:nvSpPr>
          <p:cNvPr id="451" name="Google Shape;451;p1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9"/>
          <p:cNvSpPr txBox="1"/>
          <p:nvPr/>
        </p:nvSpPr>
        <p:spPr>
          <a:xfrm>
            <a:off x="4546550" y="838200"/>
            <a:ext cx="6988500" cy="5405400"/>
          </a:xfrm>
          <a:prstGeom prst="rect">
            <a:avLst/>
          </a:prstGeom>
          <a:noFill/>
          <a:ln>
            <a:noFill/>
          </a:ln>
        </p:spPr>
        <p:txBody>
          <a:bodyPr spcFirstLastPara="1" wrap="square" lIns="91425" tIns="45700" rIns="91425" bIns="45700" anchor="ctr" anchorCtr="0">
            <a:noAutofit/>
          </a:bodyPr>
          <a:lstStyle/>
          <a:p>
            <a:pPr lvl="0">
              <a:buClr>
                <a:schemeClr val="accent2"/>
              </a:buClr>
              <a:buSzPts val="1196"/>
            </a:pPr>
            <a:r>
              <a:rPr lang="en-US" sz="1900" baseline="30000" dirty="0">
                <a:solidFill>
                  <a:srgbClr val="FFFFFF"/>
                </a:solidFill>
              </a:rPr>
              <a:t>11</a:t>
            </a:r>
            <a:r>
              <a:rPr lang="en-US" sz="1900" dirty="0">
                <a:solidFill>
                  <a:srgbClr val="FFFFFF"/>
                </a:solidFill>
              </a:rPr>
              <a:t> So Christ himself gave the apostles, the prophets, the evangelists, the pastors and teachers, </a:t>
            </a:r>
            <a:r>
              <a:rPr lang="en-US" sz="1900" baseline="30000" dirty="0">
                <a:solidFill>
                  <a:srgbClr val="FFFFFF"/>
                </a:solidFill>
              </a:rPr>
              <a:t>12</a:t>
            </a:r>
            <a:r>
              <a:rPr lang="en-US" sz="1900" dirty="0">
                <a:solidFill>
                  <a:srgbClr val="FFFFFF"/>
                </a:solidFill>
              </a:rPr>
              <a:t> to equip his people for works of service, so that the body of Christ may be built up </a:t>
            </a:r>
            <a:r>
              <a:rPr lang="en-US" sz="1900" baseline="30000" dirty="0">
                <a:solidFill>
                  <a:srgbClr val="FFFFFF"/>
                </a:solidFill>
              </a:rPr>
              <a:t>13</a:t>
            </a:r>
            <a:r>
              <a:rPr lang="en-US" sz="1900" dirty="0">
                <a:solidFill>
                  <a:srgbClr val="FFFFFF"/>
                </a:solidFill>
              </a:rPr>
              <a:t> until we all reach unity in the faith and in the knowledge of the Son of God and become mature, attaining to the whole measure of the fullness of Christ.</a:t>
            </a:r>
          </a:p>
          <a:p>
            <a:pPr lvl="0">
              <a:buClr>
                <a:schemeClr val="accent2"/>
              </a:buClr>
              <a:buSzPts val="1196"/>
            </a:pPr>
            <a:endParaRPr lang="en-US" sz="1900" dirty="0">
              <a:solidFill>
                <a:srgbClr val="FFFFFF"/>
              </a:solidFill>
            </a:endParaRPr>
          </a:p>
          <a:p>
            <a:pPr lvl="0">
              <a:buClr>
                <a:schemeClr val="accent2"/>
              </a:buClr>
              <a:buSzPts val="1196"/>
            </a:pPr>
            <a:r>
              <a:rPr lang="en-US" sz="1900" baseline="30000" dirty="0">
                <a:solidFill>
                  <a:srgbClr val="FFFFFF"/>
                </a:solidFill>
              </a:rPr>
              <a:t>14</a:t>
            </a:r>
            <a:r>
              <a:rPr lang="en-US" sz="1900" dirty="0">
                <a:solidFill>
                  <a:srgbClr val="FFFFFF"/>
                </a:solidFill>
              </a:rPr>
              <a:t> Then we will no longer be infants, tossed back and forth by the waves, and blown here and there by every wind of teaching and by the cunning and craftiness of people in their deceitful scheming. </a:t>
            </a:r>
            <a:r>
              <a:rPr lang="en-US" sz="1900" baseline="30000" dirty="0">
                <a:solidFill>
                  <a:srgbClr val="FFFFFF"/>
                </a:solidFill>
              </a:rPr>
              <a:t>15</a:t>
            </a:r>
            <a:r>
              <a:rPr lang="en-US" sz="1900" dirty="0">
                <a:solidFill>
                  <a:srgbClr val="FFFFFF"/>
                </a:solidFill>
              </a:rPr>
              <a:t> Instead, speaking the truth in love, we will grow to become in every respect the mature body of him who is the head, that is, Christ. </a:t>
            </a:r>
            <a:r>
              <a:rPr lang="en-US" sz="1900" baseline="30000" dirty="0">
                <a:solidFill>
                  <a:srgbClr val="FFFFFF"/>
                </a:solidFill>
              </a:rPr>
              <a:t>16</a:t>
            </a:r>
            <a:r>
              <a:rPr lang="en-US" sz="1900" dirty="0">
                <a:solidFill>
                  <a:srgbClr val="FFFFFF"/>
                </a:solidFill>
              </a:rPr>
              <a:t> From him the whole body, joined and held together by every supporting ligament, grows and builds itself up in love, as each part does its work.</a:t>
            </a:r>
          </a:p>
          <a:p>
            <a:pPr lvl="0" algn="r">
              <a:buClr>
                <a:schemeClr val="accent2"/>
              </a:buClr>
              <a:buSzPts val="1196"/>
            </a:pPr>
            <a:r>
              <a:rPr lang="en-US" sz="1900" b="1" i="1" dirty="0">
                <a:solidFill>
                  <a:srgbClr val="FFFFFF"/>
                </a:solidFill>
              </a:rPr>
              <a:t>Ephesians 4:11-16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6" name="Google Shape;126;p2"/>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1:3-14 (ESV)</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1/2</a:t>
            </a:r>
            <a:endParaRPr dirty="0"/>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4572000" y="1073225"/>
            <a:ext cx="6730200" cy="4711500"/>
          </a:xfrm>
          <a:prstGeom prst="rect">
            <a:avLst/>
          </a:prstGeom>
          <a:noFill/>
          <a:ln>
            <a:noFill/>
          </a:ln>
        </p:spPr>
        <p:txBody>
          <a:bodyPr spcFirstLastPara="1" wrap="square" lIns="91425" tIns="45700" rIns="91425" bIns="45700" anchor="ctr" anchorCtr="0">
            <a:normAutofit lnSpcReduction="10000"/>
          </a:bodyPr>
          <a:lstStyle/>
          <a:p>
            <a:pPr lvl="0">
              <a:buClr>
                <a:schemeClr val="accent2"/>
              </a:buClr>
              <a:buSzPts val="1656"/>
            </a:pPr>
            <a:r>
              <a:rPr lang="en-US" sz="1800" baseline="30000" dirty="0">
                <a:solidFill>
                  <a:srgbClr val="FFFFFF"/>
                </a:solidFill>
              </a:rPr>
              <a:t>3</a:t>
            </a:r>
            <a:r>
              <a:rPr lang="en-US" sz="1800" dirty="0">
                <a:solidFill>
                  <a:srgbClr val="FFFFFF"/>
                </a:solidFill>
              </a:rPr>
              <a:t> Blessed be the God and Father of our Lord Jesus Christ, who has blessed us in Christ with every spiritual blessing in the heavenly places, </a:t>
            </a:r>
            <a:r>
              <a:rPr lang="en-US" sz="1800" baseline="30000" dirty="0">
                <a:solidFill>
                  <a:srgbClr val="FFFFFF"/>
                </a:solidFill>
              </a:rPr>
              <a:t>4</a:t>
            </a:r>
            <a:r>
              <a:rPr lang="en-US" sz="1800" dirty="0">
                <a:solidFill>
                  <a:srgbClr val="FFFFFF"/>
                </a:solidFill>
              </a:rPr>
              <a:t> even as he chose us in him before the foundation of the world, that we should be holy and blameless before him. </a:t>
            </a:r>
          </a:p>
          <a:p>
            <a:pPr lvl="0">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In love </a:t>
            </a:r>
            <a:r>
              <a:rPr lang="en-US" sz="1800" baseline="30000" dirty="0">
                <a:solidFill>
                  <a:srgbClr val="FFFFFF"/>
                </a:solidFill>
              </a:rPr>
              <a:t>5</a:t>
            </a:r>
            <a:r>
              <a:rPr lang="en-US" sz="1800" dirty="0">
                <a:solidFill>
                  <a:srgbClr val="FFFFFF"/>
                </a:solidFill>
              </a:rPr>
              <a:t> he predestined us for adoption to himself as sons through Jesus Christ, according to the purpose of his will, </a:t>
            </a:r>
            <a:r>
              <a:rPr lang="en-US" sz="1800" baseline="30000" dirty="0">
                <a:solidFill>
                  <a:srgbClr val="FFFFFF"/>
                </a:solidFill>
              </a:rPr>
              <a:t>6</a:t>
            </a:r>
            <a:r>
              <a:rPr lang="en-US" sz="1800" dirty="0">
                <a:solidFill>
                  <a:srgbClr val="FFFFFF"/>
                </a:solidFill>
              </a:rPr>
              <a:t> to the praise of his glorious grace, with which he has blessed us in the Beloved.</a:t>
            </a:r>
          </a:p>
          <a:p>
            <a:pPr lvl="0">
              <a:buClr>
                <a:schemeClr val="accent2"/>
              </a:buClr>
              <a:buSzPts val="1656"/>
            </a:pPr>
            <a:endParaRPr lang="en-US" sz="1800" dirty="0">
              <a:solidFill>
                <a:srgbClr val="FFFFFF"/>
              </a:solidFill>
            </a:endParaRPr>
          </a:p>
          <a:p>
            <a:pPr lvl="0">
              <a:buClr>
                <a:schemeClr val="accent2"/>
              </a:buClr>
              <a:buSzPts val="1656"/>
            </a:pPr>
            <a:r>
              <a:rPr lang="en-US" sz="1800" dirty="0">
                <a:solidFill>
                  <a:srgbClr val="FFFFFF"/>
                </a:solidFill>
              </a:rPr>
              <a:t> </a:t>
            </a:r>
            <a:r>
              <a:rPr lang="en-US" sz="1800" baseline="30000" dirty="0">
                <a:solidFill>
                  <a:srgbClr val="FFFFFF"/>
                </a:solidFill>
              </a:rPr>
              <a:t>7</a:t>
            </a:r>
            <a:r>
              <a:rPr lang="en-US" sz="1800" dirty="0">
                <a:solidFill>
                  <a:srgbClr val="FFFFFF"/>
                </a:solidFill>
              </a:rPr>
              <a:t> In him we have redemption through his blood, the forgiveness of our trespasses, according to the riches of his grace, </a:t>
            </a:r>
            <a:r>
              <a:rPr lang="en-US" sz="1800" baseline="30000" dirty="0">
                <a:solidFill>
                  <a:srgbClr val="FFFFFF"/>
                </a:solidFill>
              </a:rPr>
              <a:t>8</a:t>
            </a:r>
            <a:r>
              <a:rPr lang="en-US" sz="1800" dirty="0">
                <a:solidFill>
                  <a:srgbClr val="FFFFFF"/>
                </a:solidFill>
              </a:rPr>
              <a:t> which he lavished upon us, in all wisdom and insight </a:t>
            </a:r>
            <a:r>
              <a:rPr lang="en-US" sz="1800" baseline="30000" dirty="0">
                <a:solidFill>
                  <a:srgbClr val="FFFFFF"/>
                </a:solidFill>
              </a:rPr>
              <a:t>9</a:t>
            </a:r>
            <a:r>
              <a:rPr lang="en-US" sz="1800" dirty="0">
                <a:solidFill>
                  <a:srgbClr val="FFFFFF"/>
                </a:solidFill>
              </a:rPr>
              <a:t> making known to us the mystery of his will, according to his purpose, which he set forth in Christ </a:t>
            </a:r>
            <a:r>
              <a:rPr lang="en-US" sz="1800" baseline="30000" dirty="0">
                <a:solidFill>
                  <a:srgbClr val="FFFFFF"/>
                </a:solidFill>
              </a:rPr>
              <a:t>10</a:t>
            </a:r>
            <a:r>
              <a:rPr lang="en-US" sz="1800" dirty="0">
                <a:solidFill>
                  <a:srgbClr val="FFFFFF"/>
                </a:solidFill>
              </a:rPr>
              <a:t> as a plan for the fullness of time, to unite all things in him, things in heaven and things on earth.</a:t>
            </a:r>
          </a:p>
          <a:p>
            <a:pPr lvl="0">
              <a:buClr>
                <a:schemeClr val="accent2"/>
              </a:buClr>
              <a:buSzPts val="1656"/>
            </a:pPr>
            <a:endParaRPr lang="en-US" sz="180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6"/>
        <p:cNvGrpSpPr/>
        <p:nvPr/>
      </p:nvGrpSpPr>
      <p:grpSpPr>
        <a:xfrm>
          <a:off x="0" y="0"/>
          <a:ext cx="0" cy="0"/>
          <a:chOff x="0" y="0"/>
          <a:chExt cx="0" cy="0"/>
        </a:xfrm>
      </p:grpSpPr>
      <p:sp>
        <p:nvSpPr>
          <p:cNvPr id="477" name="Google Shape;477;g10a3364f580_0_56"/>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478" name="Google Shape;478;g10a3364f580_0_56"/>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g10a3364f580_0_56"/>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7</a:t>
            </a:r>
            <a:endParaRPr sz="5600" dirty="0">
              <a:solidFill>
                <a:schemeClr val="accent2"/>
              </a:solidFill>
              <a:latin typeface="Arial" panose="020B0604020202020204" pitchFamily="34" charset="0"/>
              <a:cs typeface="Arial" panose="020B0604020202020204" pitchFamily="34" charset="0"/>
            </a:endParaRPr>
          </a:p>
        </p:txBody>
      </p:sp>
      <p:sp>
        <p:nvSpPr>
          <p:cNvPr id="483" name="Google Shape;483;g10a3364f580_0_56"/>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Be Careful!</a:t>
            </a:r>
            <a:endParaRPr dirty="0"/>
          </a:p>
        </p:txBody>
      </p:sp>
      <p:sp>
        <p:nvSpPr>
          <p:cNvPr id="480" name="Google Shape;480;g10a3364f580_0_56"/>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20</a:t>
            </a:fld>
            <a:endParaRPr/>
          </a:p>
        </p:txBody>
      </p:sp>
      <p:pic>
        <p:nvPicPr>
          <p:cNvPr id="481" name="Google Shape;481;g10a3364f580_0_56"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482" name="Google Shape;482;g10a3364f580_0_56"/>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1"/>
          <p:cNvSpPr txBox="1">
            <a:spLocks noGrp="1"/>
          </p:cNvSpPr>
          <p:nvPr>
            <p:ph type="title"/>
          </p:nvPr>
        </p:nvSpPr>
        <p:spPr>
          <a:xfrm>
            <a:off x="746228" y="1073232"/>
            <a:ext cx="3054091" cy="459392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5:3-5, 15-21</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1/2</a:t>
            </a:r>
            <a:endParaRPr dirty="0"/>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4702625" y="1073225"/>
            <a:ext cx="6599700" cy="50229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000" baseline="30000" dirty="0">
                <a:solidFill>
                  <a:srgbClr val="FFFFFF"/>
                </a:solidFill>
              </a:rPr>
              <a:t>3</a:t>
            </a:r>
            <a:r>
              <a:rPr lang="en-US" sz="2000" dirty="0">
                <a:solidFill>
                  <a:srgbClr val="FFFFFF"/>
                </a:solidFill>
              </a:rPr>
              <a:t> But among you there must not be even a hint of sexual immorality, or of any kind of impurity, or of greed, because these are improper for God’s holy people. </a:t>
            </a:r>
            <a:r>
              <a:rPr lang="en-US" sz="2000" baseline="30000" dirty="0">
                <a:solidFill>
                  <a:srgbClr val="FFFFFF"/>
                </a:solidFill>
              </a:rPr>
              <a:t>4</a:t>
            </a:r>
            <a:r>
              <a:rPr lang="en-US" sz="2000" dirty="0">
                <a:solidFill>
                  <a:srgbClr val="FFFFFF"/>
                </a:solidFill>
              </a:rPr>
              <a:t> Nor should there be obscenity, foolish talk or coarse joking, which are out of place, but rather thanksgiving. </a:t>
            </a:r>
            <a:r>
              <a:rPr lang="en-US" sz="2000" baseline="30000" dirty="0">
                <a:solidFill>
                  <a:srgbClr val="FFFFFF"/>
                </a:solidFill>
              </a:rPr>
              <a:t>5</a:t>
            </a:r>
            <a:r>
              <a:rPr lang="en-US" sz="2000" dirty="0">
                <a:solidFill>
                  <a:srgbClr val="FFFFFF"/>
                </a:solidFill>
              </a:rPr>
              <a:t> For of this you can be sure: No immoral, impure or greedy person - such a person is an idolater - has any inheritance in the kingdom of Christ and of God. </a:t>
            </a:r>
          </a:p>
          <a:p>
            <a:pPr lvl="0">
              <a:buClr>
                <a:schemeClr val="accent2"/>
              </a:buClr>
              <a:buSzPts val="1656"/>
            </a:pPr>
            <a:endParaRPr lang="en-US" sz="2000" b="1" i="1" dirty="0">
              <a:solidFill>
                <a:srgbClr val="FFFFFF"/>
              </a:solidFill>
            </a:endParaRPr>
          </a:p>
          <a:p>
            <a:pPr lvl="0" algn="r">
              <a:buClr>
                <a:schemeClr val="accent2"/>
              </a:buClr>
              <a:buSzPts val="1656"/>
            </a:pPr>
            <a:r>
              <a:rPr lang="en-US" sz="2000" b="1" i="1" dirty="0">
                <a:solidFill>
                  <a:srgbClr val="FFFFFF"/>
                </a:solidFill>
              </a:rPr>
              <a:t>Ephesians 5:3-5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4" name="Google Shape;494;p21"/>
          <p:cNvSpPr txBox="1">
            <a:spLocks noGrp="1"/>
          </p:cNvSpPr>
          <p:nvPr>
            <p:ph type="title"/>
          </p:nvPr>
        </p:nvSpPr>
        <p:spPr>
          <a:xfrm>
            <a:off x="746228" y="1073232"/>
            <a:ext cx="3054091" cy="459392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5:3-5, 15-21</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2/2</a:t>
            </a:r>
            <a:endParaRPr dirty="0"/>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1"/>
          <p:cNvSpPr txBox="1"/>
          <p:nvPr/>
        </p:nvSpPr>
        <p:spPr>
          <a:xfrm>
            <a:off x="4702625" y="1073225"/>
            <a:ext cx="6599700" cy="50229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endParaRPr lang="en-US" sz="2000"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aseline="30000" dirty="0">
                <a:solidFill>
                  <a:srgbClr val="FFFFFF"/>
                </a:solidFill>
              </a:rPr>
              <a:t>15</a:t>
            </a:r>
            <a:r>
              <a:rPr lang="en-US" sz="2000" dirty="0">
                <a:solidFill>
                  <a:srgbClr val="FFFFFF"/>
                </a:solidFill>
              </a:rPr>
              <a:t> Be very careful, then, how you live - not as unwise but as wise, </a:t>
            </a:r>
            <a:r>
              <a:rPr lang="en-US" sz="2000" baseline="30000" dirty="0">
                <a:solidFill>
                  <a:srgbClr val="FFFFFF"/>
                </a:solidFill>
              </a:rPr>
              <a:t>16</a:t>
            </a:r>
            <a:r>
              <a:rPr lang="en-US" sz="2000" dirty="0">
                <a:solidFill>
                  <a:srgbClr val="FFFFFF"/>
                </a:solidFill>
              </a:rPr>
              <a:t> making the most of every opportunity, because the days are evil. </a:t>
            </a:r>
            <a:r>
              <a:rPr lang="en-US" sz="2000" baseline="30000" dirty="0">
                <a:solidFill>
                  <a:srgbClr val="FFFFFF"/>
                </a:solidFill>
              </a:rPr>
              <a:t>17</a:t>
            </a:r>
            <a:r>
              <a:rPr lang="en-US" sz="2000" dirty="0">
                <a:solidFill>
                  <a:srgbClr val="FFFFFF"/>
                </a:solidFill>
              </a:rPr>
              <a:t> Therefore do not be foolish, but understand what the Lord’s will is. </a:t>
            </a:r>
            <a:r>
              <a:rPr lang="en-US" sz="2000" baseline="30000" dirty="0">
                <a:solidFill>
                  <a:srgbClr val="FFFFFF"/>
                </a:solidFill>
              </a:rPr>
              <a:t>18</a:t>
            </a:r>
            <a:r>
              <a:rPr lang="en-US" sz="2000" dirty="0">
                <a:solidFill>
                  <a:srgbClr val="FFFFFF"/>
                </a:solidFill>
              </a:rPr>
              <a:t> Do not get drunk on wine, which leads to debauchery. Instead, be filled with the Spirit, </a:t>
            </a:r>
            <a:r>
              <a:rPr lang="en-US" sz="2000" baseline="30000" dirty="0">
                <a:solidFill>
                  <a:srgbClr val="FFFFFF"/>
                </a:solidFill>
              </a:rPr>
              <a:t>19</a:t>
            </a:r>
            <a:r>
              <a:rPr lang="en-US" sz="2000" dirty="0">
                <a:solidFill>
                  <a:srgbClr val="FFFFFF"/>
                </a:solidFill>
              </a:rPr>
              <a:t> speaking to one another with psalms, hymns, and songs from the Spirit. Sing and make music from your heart to the Lord, </a:t>
            </a:r>
            <a:r>
              <a:rPr lang="en-US" sz="2000" baseline="30000" dirty="0">
                <a:solidFill>
                  <a:srgbClr val="FFFFFF"/>
                </a:solidFill>
              </a:rPr>
              <a:t>20</a:t>
            </a:r>
            <a:r>
              <a:rPr lang="en-US" sz="2000" dirty="0">
                <a:solidFill>
                  <a:srgbClr val="FFFFFF"/>
                </a:solidFill>
              </a:rPr>
              <a:t> always giving thanks to God the Father for everything, in the name of our Lord Jesus Christ. </a:t>
            </a:r>
            <a:r>
              <a:rPr lang="en-US" sz="2000" baseline="30000" dirty="0">
                <a:solidFill>
                  <a:srgbClr val="FFFFFF"/>
                </a:solidFill>
              </a:rPr>
              <a:t>21</a:t>
            </a:r>
            <a:r>
              <a:rPr lang="en-US" sz="2000" dirty="0">
                <a:solidFill>
                  <a:srgbClr val="FFFFFF"/>
                </a:solidFill>
              </a:rPr>
              <a:t> Submit to one another out of reverence for Christ.</a:t>
            </a:r>
          </a:p>
          <a:p>
            <a:pPr lvl="0" algn="r">
              <a:buClr>
                <a:schemeClr val="accent2"/>
              </a:buClr>
              <a:buSzPts val="1656"/>
            </a:pPr>
            <a:r>
              <a:rPr lang="en-US" sz="2000" b="1" i="1" dirty="0">
                <a:solidFill>
                  <a:srgbClr val="FFFFFF"/>
                </a:solidFill>
              </a:rPr>
              <a:t>Ephesians 5:15-21</a:t>
            </a:r>
          </a:p>
        </p:txBody>
      </p:sp>
    </p:spTree>
    <p:extLst>
      <p:ext uri="{BB962C8B-B14F-4D97-AF65-F5344CB8AC3E}">
        <p14:creationId xmlns:p14="http://schemas.microsoft.com/office/powerpoint/2010/main" val="478295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36129" y="723898"/>
            <a:ext cx="11309338"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13;p16">
            <a:extLst>
              <a:ext uri="{FF2B5EF4-FFF2-40B4-BE49-F238E27FC236}">
                <a16:creationId xmlns:a16="http://schemas.microsoft.com/office/drawing/2014/main" id="{ED07FF95-7DFC-2A95-98FA-9CE3F63A1F97}"/>
              </a:ext>
            </a:extLst>
          </p:cNvPr>
          <p:cNvSpPr txBox="1"/>
          <p:nvPr/>
        </p:nvSpPr>
        <p:spPr>
          <a:xfrm>
            <a:off x="655320" y="893125"/>
            <a:ext cx="10840505" cy="5350500"/>
          </a:xfrm>
          <a:prstGeom prst="rect">
            <a:avLst/>
          </a:prstGeom>
          <a:noFill/>
          <a:ln>
            <a:noFill/>
          </a:ln>
        </p:spPr>
        <p:txBody>
          <a:bodyPr spcFirstLastPara="1" wrap="square" lIns="91425" tIns="45700" rIns="91425" bIns="45700" anchor="ctr" anchorCtr="0">
            <a:normAutofit/>
          </a:bodyPr>
          <a:lstStyle/>
          <a:p>
            <a:pPr lvl="0">
              <a:lnSpc>
                <a:spcPct val="150000"/>
              </a:lnSpc>
              <a:buClr>
                <a:schemeClr val="accent2"/>
              </a:buClr>
              <a:buSzPts val="1656"/>
            </a:pPr>
            <a:r>
              <a:rPr lang="en-US" sz="3000" dirty="0">
                <a:solidFill>
                  <a:srgbClr val="FFFFFF"/>
                </a:solidFill>
              </a:rPr>
              <a:t>Areas to put into practice…</a:t>
            </a:r>
          </a:p>
          <a:p>
            <a:pPr marL="342900" lvl="0" indent="-342900">
              <a:lnSpc>
                <a:spcPct val="150000"/>
              </a:lnSpc>
              <a:buClr>
                <a:schemeClr val="accent2"/>
              </a:buClr>
              <a:buSzPts val="1656"/>
              <a:buFont typeface="Arial" panose="020B0604020202020204" pitchFamily="34" charset="0"/>
              <a:buChar char="•"/>
            </a:pPr>
            <a:r>
              <a:rPr lang="en-US" sz="3000" dirty="0">
                <a:solidFill>
                  <a:srgbClr val="FFFFFF"/>
                </a:solidFill>
              </a:rPr>
              <a:t>Set healthy boundaries (v.15)</a:t>
            </a:r>
          </a:p>
          <a:p>
            <a:pPr marL="342900" lvl="0" indent="-342900">
              <a:lnSpc>
                <a:spcPct val="150000"/>
              </a:lnSpc>
              <a:buClr>
                <a:schemeClr val="accent2"/>
              </a:buClr>
              <a:buSzPts val="1656"/>
              <a:buFont typeface="Arial" panose="020B0604020202020204" pitchFamily="34" charset="0"/>
              <a:buChar char="•"/>
            </a:pPr>
            <a:r>
              <a:rPr lang="en-US" sz="3000" dirty="0">
                <a:solidFill>
                  <a:srgbClr val="FFFFFF"/>
                </a:solidFill>
              </a:rPr>
              <a:t>Better use of time (v.16)</a:t>
            </a:r>
          </a:p>
          <a:p>
            <a:pPr marL="342900" lvl="0" indent="-342900">
              <a:lnSpc>
                <a:spcPct val="150000"/>
              </a:lnSpc>
              <a:buClr>
                <a:schemeClr val="accent2"/>
              </a:buClr>
              <a:buSzPts val="1656"/>
              <a:buFont typeface="Arial" panose="020B0604020202020204" pitchFamily="34" charset="0"/>
              <a:buChar char="•"/>
            </a:pPr>
            <a:r>
              <a:rPr lang="en-US" sz="3000" dirty="0">
                <a:solidFill>
                  <a:srgbClr val="FFFFFF"/>
                </a:solidFill>
              </a:rPr>
              <a:t>Seek guidance (v.17)</a:t>
            </a:r>
          </a:p>
          <a:p>
            <a:pPr marL="342900" lvl="0" indent="-342900">
              <a:lnSpc>
                <a:spcPct val="150000"/>
              </a:lnSpc>
              <a:buClr>
                <a:schemeClr val="accent2"/>
              </a:buClr>
              <a:buSzPts val="1656"/>
              <a:buFont typeface="Arial" panose="020B0604020202020204" pitchFamily="34" charset="0"/>
              <a:buChar char="•"/>
            </a:pPr>
            <a:r>
              <a:rPr lang="en-US" sz="3000">
                <a:solidFill>
                  <a:srgbClr val="FFFFFF"/>
                </a:solidFill>
              </a:rPr>
              <a:t>Self-control </a:t>
            </a:r>
            <a:r>
              <a:rPr lang="en-US" sz="3000" dirty="0">
                <a:solidFill>
                  <a:srgbClr val="FFFFFF"/>
                </a:solidFill>
              </a:rPr>
              <a:t>(v.18)</a:t>
            </a:r>
          </a:p>
          <a:p>
            <a:pPr marL="342900" lvl="0" indent="-342900">
              <a:lnSpc>
                <a:spcPct val="150000"/>
              </a:lnSpc>
              <a:buClr>
                <a:schemeClr val="accent2"/>
              </a:buClr>
              <a:buSzPts val="1656"/>
              <a:buFont typeface="Arial" panose="020B0604020202020204" pitchFamily="34" charset="0"/>
              <a:buChar char="•"/>
            </a:pPr>
            <a:r>
              <a:rPr lang="en-US" sz="3000" dirty="0">
                <a:solidFill>
                  <a:srgbClr val="FFFFFF"/>
                </a:solidFill>
              </a:rPr>
              <a:t>Gratitude (v.20)</a:t>
            </a:r>
          </a:p>
          <a:p>
            <a:pPr marL="342900" lvl="0" indent="-342900">
              <a:lnSpc>
                <a:spcPct val="150000"/>
              </a:lnSpc>
              <a:buClr>
                <a:schemeClr val="accent2"/>
              </a:buClr>
              <a:buSzPts val="1656"/>
              <a:buFont typeface="Arial" panose="020B0604020202020204" pitchFamily="34" charset="0"/>
              <a:buChar char="•"/>
            </a:pPr>
            <a:r>
              <a:rPr lang="en-US" sz="3000" dirty="0">
                <a:solidFill>
                  <a:srgbClr val="FFFFFF"/>
                </a:solidFill>
              </a:rPr>
              <a:t>Put others first (v.21)</a:t>
            </a:r>
          </a:p>
        </p:txBody>
      </p:sp>
    </p:spTree>
    <p:extLst>
      <p:ext uri="{BB962C8B-B14F-4D97-AF65-F5344CB8AC3E}">
        <p14:creationId xmlns:p14="http://schemas.microsoft.com/office/powerpoint/2010/main" val="1334957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Google Shape;519;g10a3364f580_0_67"/>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20" name="Google Shape;520;g10a3364f580_0_67"/>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g10a3364f580_0_67"/>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8</a:t>
            </a:r>
            <a:endParaRPr sz="5600" dirty="0">
              <a:solidFill>
                <a:schemeClr val="accent2"/>
              </a:solidFill>
              <a:latin typeface="Arial" panose="020B0604020202020204" pitchFamily="34" charset="0"/>
              <a:cs typeface="Arial" panose="020B0604020202020204" pitchFamily="34" charset="0"/>
            </a:endParaRPr>
          </a:p>
        </p:txBody>
      </p:sp>
      <p:sp>
        <p:nvSpPr>
          <p:cNvPr id="525" name="Google Shape;525;g10a3364f580_0_67"/>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lnSpc>
                <a:spcPct val="95000"/>
              </a:lnSpc>
              <a:spcBef>
                <a:spcPts val="0"/>
              </a:spcBef>
              <a:spcAft>
                <a:spcPts val="0"/>
              </a:spcAft>
              <a:buSzPts val="3404"/>
              <a:buNone/>
            </a:pPr>
            <a:r>
              <a:rPr lang="en-US" sz="3600" dirty="0" err="1">
                <a:solidFill>
                  <a:schemeClr val="lt1"/>
                </a:solidFill>
              </a:rPr>
              <a:t>Honour</a:t>
            </a:r>
            <a:r>
              <a:rPr lang="en-US" sz="3600" dirty="0">
                <a:solidFill>
                  <a:schemeClr val="lt1"/>
                </a:solidFill>
              </a:rPr>
              <a:t> Your Parents</a:t>
            </a:r>
            <a:endParaRPr sz="1380" dirty="0"/>
          </a:p>
        </p:txBody>
      </p:sp>
      <p:sp>
        <p:nvSpPr>
          <p:cNvPr id="522" name="Google Shape;522;g10a3364f580_0_67"/>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24</a:t>
            </a:fld>
            <a:endParaRPr/>
          </a:p>
        </p:txBody>
      </p:sp>
      <p:pic>
        <p:nvPicPr>
          <p:cNvPr id="523" name="Google Shape;523;g10a3364f580_0_67"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524" name="Google Shape;524;g10a3364f580_0_67"/>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0"/>
        <p:cNvGrpSpPr/>
        <p:nvPr/>
      </p:nvGrpSpPr>
      <p:grpSpPr>
        <a:xfrm>
          <a:off x="0" y="0"/>
          <a:ext cx="0" cy="0"/>
          <a:chOff x="0" y="0"/>
          <a:chExt cx="0" cy="0"/>
        </a:xfrm>
      </p:grpSpPr>
      <p:sp>
        <p:nvSpPr>
          <p:cNvPr id="531" name="Google Shape;531;p2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1" y="12704"/>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536" name="Google Shape;536;p24"/>
          <p:cNvSpPr txBox="1">
            <a:spLocks noGrp="1"/>
          </p:cNvSpPr>
          <p:nvPr>
            <p:ph type="title"/>
          </p:nvPr>
        </p:nvSpPr>
        <p:spPr>
          <a:xfrm>
            <a:off x="616688" y="1073231"/>
            <a:ext cx="318363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6:1-3</a:t>
            </a:r>
            <a:endParaRPr dirty="0"/>
          </a:p>
        </p:txBody>
      </p:sp>
      <p:sp>
        <p:nvSpPr>
          <p:cNvPr id="537" name="Google Shape;537;p24"/>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txBox="1"/>
          <p:nvPr/>
        </p:nvSpPr>
        <p:spPr>
          <a:xfrm>
            <a:off x="4702629" y="925034"/>
            <a:ext cx="6599582" cy="531856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2600" baseline="30000" dirty="0">
                <a:solidFill>
                  <a:srgbClr val="FFFFFF"/>
                </a:solidFill>
              </a:rPr>
              <a:t>1</a:t>
            </a:r>
            <a:r>
              <a:rPr lang="en-US" sz="2600" dirty="0">
                <a:solidFill>
                  <a:srgbClr val="FFFFFF"/>
                </a:solidFill>
              </a:rPr>
              <a:t> Children, obey your parents in the Lord, for this is right. </a:t>
            </a:r>
            <a:r>
              <a:rPr lang="en-US" sz="2600" baseline="30000" dirty="0">
                <a:solidFill>
                  <a:srgbClr val="FFFFFF"/>
                </a:solidFill>
              </a:rPr>
              <a:t>2</a:t>
            </a:r>
            <a:r>
              <a:rPr lang="en-US" sz="2600" dirty="0">
                <a:solidFill>
                  <a:srgbClr val="FFFFFF"/>
                </a:solidFill>
              </a:rPr>
              <a:t> “Honor your father and mother” - which is the first commandment with a promise - </a:t>
            </a:r>
            <a:r>
              <a:rPr lang="en-US" sz="2600" baseline="30000" dirty="0">
                <a:solidFill>
                  <a:srgbClr val="FFFFFF"/>
                </a:solidFill>
              </a:rPr>
              <a:t>3</a:t>
            </a:r>
            <a:r>
              <a:rPr lang="en-US" sz="2600" dirty="0">
                <a:solidFill>
                  <a:srgbClr val="FFFFFF"/>
                </a:solidFill>
              </a:rPr>
              <a:t> “so that it may go well with you and that you may enjoy long life on the earth.”</a:t>
            </a:r>
          </a:p>
          <a:p>
            <a:pPr lvl="0" algn="r">
              <a:buClr>
                <a:schemeClr val="accent2"/>
              </a:buClr>
              <a:buSzPts val="1656"/>
            </a:pPr>
            <a:r>
              <a:rPr lang="en-US" sz="2200" b="1" i="1" dirty="0">
                <a:solidFill>
                  <a:srgbClr val="FFFFFF"/>
                </a:solidFill>
              </a:rPr>
              <a:t>Ephesians 6:1-3</a:t>
            </a:r>
            <a:endParaRPr lang="en-AU"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8"/>
        <p:cNvGrpSpPr/>
        <p:nvPr/>
      </p:nvGrpSpPr>
      <p:grpSpPr>
        <a:xfrm>
          <a:off x="0" y="0"/>
          <a:ext cx="0" cy="0"/>
          <a:chOff x="0" y="0"/>
          <a:chExt cx="0" cy="0"/>
        </a:xfrm>
      </p:grpSpPr>
      <p:sp>
        <p:nvSpPr>
          <p:cNvPr id="489" name="Google Shape;489;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1"/>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1"/>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495" name="Google Shape;495;p21"/>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1"/>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1"/>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1"/>
          <p:cNvSpPr/>
          <p:nvPr/>
        </p:nvSpPr>
        <p:spPr>
          <a:xfrm>
            <a:off x="436129" y="723898"/>
            <a:ext cx="11309338"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13;p16">
            <a:extLst>
              <a:ext uri="{FF2B5EF4-FFF2-40B4-BE49-F238E27FC236}">
                <a16:creationId xmlns:a16="http://schemas.microsoft.com/office/drawing/2014/main" id="{ED07FF95-7DFC-2A95-98FA-9CE3F63A1F97}"/>
              </a:ext>
            </a:extLst>
          </p:cNvPr>
          <p:cNvSpPr txBox="1"/>
          <p:nvPr/>
        </p:nvSpPr>
        <p:spPr>
          <a:xfrm>
            <a:off x="655320" y="893125"/>
            <a:ext cx="10840505" cy="5350500"/>
          </a:xfrm>
          <a:prstGeom prst="rect">
            <a:avLst/>
          </a:prstGeom>
          <a:noFill/>
          <a:ln>
            <a:noFill/>
          </a:ln>
        </p:spPr>
        <p:txBody>
          <a:bodyPr spcFirstLastPara="1" wrap="square" lIns="91425" tIns="45700" rIns="91425" bIns="45700" anchor="ctr" anchorCtr="0">
            <a:normAutofit fontScale="92500" lnSpcReduction="10000"/>
          </a:bodyPr>
          <a:lstStyle/>
          <a:p>
            <a:pPr lvl="0">
              <a:buClr>
                <a:schemeClr val="accent2"/>
              </a:buClr>
              <a:buSzPts val="1656"/>
            </a:pPr>
            <a:r>
              <a:rPr lang="en-US" sz="2000" b="1" u="sng" dirty="0">
                <a:solidFill>
                  <a:srgbClr val="FFFFFF"/>
                </a:solidFill>
              </a:rPr>
              <a:t>Let’s </a:t>
            </a:r>
            <a:r>
              <a:rPr lang="en-US" sz="2000" b="1" u="sng" dirty="0" err="1">
                <a:solidFill>
                  <a:srgbClr val="FFFFFF"/>
                </a:solidFill>
              </a:rPr>
              <a:t>Honour</a:t>
            </a:r>
            <a:r>
              <a:rPr lang="en-US" sz="2000" b="1" u="sng">
                <a:solidFill>
                  <a:srgbClr val="FFFFFF"/>
                </a:solidFill>
              </a:rPr>
              <a:t> Our Parents</a:t>
            </a:r>
            <a:endParaRPr lang="en-US" sz="2000" b="1" u="sng" dirty="0">
              <a:solidFill>
                <a:srgbClr val="FFFFFF"/>
              </a:solidFill>
            </a:endParaRPr>
          </a:p>
          <a:p>
            <a:pPr lvl="0">
              <a:buClr>
                <a:schemeClr val="accent2"/>
              </a:buClr>
              <a:buSzPts val="1656"/>
            </a:pPr>
            <a:endParaRPr lang="en-US" sz="2000" dirty="0">
              <a:solidFill>
                <a:srgbClr val="FFFFFF"/>
              </a:solidFill>
            </a:endParaRPr>
          </a:p>
          <a:p>
            <a:pPr lvl="0">
              <a:buClr>
                <a:schemeClr val="accent2"/>
              </a:buClr>
              <a:buSzPts val="1656"/>
            </a:pPr>
            <a:r>
              <a:rPr lang="en-US" sz="2000" b="1" dirty="0">
                <a:solidFill>
                  <a:srgbClr val="FFFFFF"/>
                </a:solidFill>
              </a:rPr>
              <a:t>(1) </a:t>
            </a:r>
            <a:r>
              <a:rPr lang="en-US" sz="2000" b="1" u="sng" dirty="0">
                <a:solidFill>
                  <a:srgbClr val="FFFFFF"/>
                </a:solidFill>
              </a:rPr>
              <a:t>Write a letter to your parents</a:t>
            </a:r>
            <a:r>
              <a:rPr lang="en-US" sz="2000" dirty="0">
                <a:solidFill>
                  <a:srgbClr val="FFFFFF"/>
                </a:solidFill>
              </a:rPr>
              <a:t>: Since '</a:t>
            </a:r>
            <a:r>
              <a:rPr lang="en-US" sz="2000" dirty="0" err="1">
                <a:solidFill>
                  <a:srgbClr val="FFFFFF"/>
                </a:solidFill>
              </a:rPr>
              <a:t>honouring</a:t>
            </a:r>
            <a:r>
              <a:rPr lang="en-US" sz="2000" dirty="0">
                <a:solidFill>
                  <a:srgbClr val="FFFFFF"/>
                </a:solidFill>
              </a:rPr>
              <a:t> parents' is to highly respect them and show appreciation for them, spend a few minutes writing a letter to your parent(s) expressing how much you love, value, and appreciate them. You might write down a list of and acknowledge all the things they do for you, how hard they work, and simply thank them. Perhaps mention some things that you're sorry for (e.g., the times you've been difficult, talked back to or disobeyed them). Plan to give this letter to them sometime this week.</a:t>
            </a:r>
          </a:p>
          <a:p>
            <a:pPr lvl="0">
              <a:buClr>
                <a:schemeClr val="accent2"/>
              </a:buClr>
              <a:buSzPts val="1656"/>
            </a:pPr>
            <a:endParaRPr lang="en-US" sz="2000" b="1" dirty="0">
              <a:solidFill>
                <a:srgbClr val="FFFFFF"/>
              </a:solidFill>
            </a:endParaRPr>
          </a:p>
          <a:p>
            <a:pPr lvl="0">
              <a:buClr>
                <a:schemeClr val="accent2"/>
              </a:buClr>
              <a:buSzPts val="1656"/>
            </a:pPr>
            <a:endParaRPr lang="en-US" sz="2000" b="1" dirty="0">
              <a:solidFill>
                <a:srgbClr val="FFFFFF"/>
              </a:solidFill>
            </a:endParaRPr>
          </a:p>
          <a:p>
            <a:pPr lvl="0">
              <a:buClr>
                <a:schemeClr val="accent2"/>
              </a:buClr>
              <a:buSzPts val="1656"/>
            </a:pPr>
            <a:r>
              <a:rPr lang="en-US" sz="2000" b="1" dirty="0">
                <a:solidFill>
                  <a:srgbClr val="FFFFFF"/>
                </a:solidFill>
              </a:rPr>
              <a:t>(2) </a:t>
            </a:r>
            <a:r>
              <a:rPr lang="en-US" sz="2000" b="1" u="sng" dirty="0">
                <a:solidFill>
                  <a:srgbClr val="FFFFFF"/>
                </a:solidFill>
              </a:rPr>
              <a:t>Pray for your parents</a:t>
            </a:r>
            <a:r>
              <a:rPr lang="en-US" sz="2000" dirty="0">
                <a:solidFill>
                  <a:srgbClr val="FFFFFF"/>
                </a:solidFill>
              </a:rPr>
              <a:t>: Get into groups of 2's or 3's and pray together for your parents - e.g., that they might come to know Jesus if they already don't; that they would thrive at work and find rest on weekends; that they would have good friendships with other adults. </a:t>
            </a:r>
          </a:p>
          <a:p>
            <a:pPr lvl="0">
              <a:buClr>
                <a:schemeClr val="accent2"/>
              </a:buClr>
              <a:buSzPts val="1656"/>
            </a:pPr>
            <a:endParaRPr lang="en-US" sz="2000" b="1" dirty="0">
              <a:solidFill>
                <a:srgbClr val="FFFFFF"/>
              </a:solidFill>
            </a:endParaRPr>
          </a:p>
          <a:p>
            <a:pPr lvl="0">
              <a:buClr>
                <a:schemeClr val="accent2"/>
              </a:buClr>
              <a:buSzPts val="1656"/>
            </a:pPr>
            <a:endParaRPr lang="en-US" sz="2000" b="1" dirty="0">
              <a:solidFill>
                <a:srgbClr val="FFFFFF"/>
              </a:solidFill>
            </a:endParaRPr>
          </a:p>
          <a:p>
            <a:pPr lvl="0">
              <a:buClr>
                <a:schemeClr val="accent2"/>
              </a:buClr>
              <a:buSzPts val="1656"/>
            </a:pPr>
            <a:r>
              <a:rPr lang="en-US" sz="2000" b="1" dirty="0">
                <a:solidFill>
                  <a:srgbClr val="FFFFFF"/>
                </a:solidFill>
              </a:rPr>
              <a:t>(3) </a:t>
            </a:r>
            <a:r>
              <a:rPr lang="en-US" sz="2000" b="1" u="sng" dirty="0">
                <a:solidFill>
                  <a:srgbClr val="FFFFFF"/>
                </a:solidFill>
              </a:rPr>
              <a:t>To-do list</a:t>
            </a:r>
            <a:r>
              <a:rPr lang="en-US" sz="2000" dirty="0">
                <a:solidFill>
                  <a:srgbClr val="FFFFFF"/>
                </a:solidFill>
              </a:rPr>
              <a:t>: Come up with a 'to do' list of things you are going to do differently this week for your parents. E.g., you may have been playing video games at home alone when they've asked you to use that time for homework. Or, you may have found a way around their device lock on your screen to do things they don't want you to. Come up with a list of things you need to change, and </a:t>
            </a:r>
            <a:r>
              <a:rPr lang="en-US" sz="2000" dirty="0" err="1">
                <a:solidFill>
                  <a:srgbClr val="FFFFFF"/>
                </a:solidFill>
              </a:rPr>
              <a:t>honour</a:t>
            </a:r>
            <a:r>
              <a:rPr lang="en-US" sz="2000" dirty="0">
                <a:solidFill>
                  <a:srgbClr val="FFFFFF"/>
                </a:solidFill>
              </a:rPr>
              <a:t> them by doing it. </a:t>
            </a:r>
            <a:endParaRPr lang="en-US" sz="1800" dirty="0">
              <a:solidFill>
                <a:srgbClr val="FFFFFF"/>
              </a:solidFill>
            </a:endParaRPr>
          </a:p>
        </p:txBody>
      </p:sp>
    </p:spTree>
    <p:extLst>
      <p:ext uri="{BB962C8B-B14F-4D97-AF65-F5344CB8AC3E}">
        <p14:creationId xmlns:p14="http://schemas.microsoft.com/office/powerpoint/2010/main" val="1620238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3"/>
        <p:cNvGrpSpPr/>
        <p:nvPr/>
      </p:nvGrpSpPr>
      <p:grpSpPr>
        <a:xfrm>
          <a:off x="0" y="0"/>
          <a:ext cx="0" cy="0"/>
          <a:chOff x="0" y="0"/>
          <a:chExt cx="0" cy="0"/>
        </a:xfrm>
      </p:grpSpPr>
      <p:sp>
        <p:nvSpPr>
          <p:cNvPr id="594" name="Google Shape;594;g10a3364f580_0_78"/>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595" name="Google Shape;595;g10a3364f580_0_78"/>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g10a3364f580_0_78"/>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9</a:t>
            </a:r>
            <a:endParaRPr sz="5600" dirty="0">
              <a:solidFill>
                <a:schemeClr val="accent2"/>
              </a:solidFill>
              <a:latin typeface="Arial" panose="020B0604020202020204" pitchFamily="34" charset="0"/>
              <a:cs typeface="Arial" panose="020B0604020202020204" pitchFamily="34" charset="0"/>
            </a:endParaRPr>
          </a:p>
        </p:txBody>
      </p:sp>
      <p:sp>
        <p:nvSpPr>
          <p:cNvPr id="600" name="Google Shape;600;g10a3364f580_0_78"/>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600" dirty="0">
                <a:solidFill>
                  <a:schemeClr val="lt1"/>
                </a:solidFill>
              </a:rPr>
              <a:t>Ready For Battle</a:t>
            </a:r>
            <a:endParaRPr sz="1200" dirty="0"/>
          </a:p>
        </p:txBody>
      </p:sp>
      <p:sp>
        <p:nvSpPr>
          <p:cNvPr id="597" name="Google Shape;597;g10a3364f580_0_78"/>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27</a:t>
            </a:fld>
            <a:endParaRPr/>
          </a:p>
        </p:txBody>
      </p:sp>
      <p:pic>
        <p:nvPicPr>
          <p:cNvPr id="598" name="Google Shape;598;g10a3364f580_0_78"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599" name="Google Shape;599;g10a3364f580_0_78"/>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1" name="Google Shape;611;p2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Ephesians 6:10-18</a:t>
            </a:r>
            <a:endParaRPr dirty="0"/>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9"/>
          <p:cNvSpPr txBox="1"/>
          <p:nvPr/>
        </p:nvSpPr>
        <p:spPr>
          <a:xfrm>
            <a:off x="4702629" y="1073231"/>
            <a:ext cx="6599700" cy="4711500"/>
          </a:xfrm>
          <a:prstGeom prst="rect">
            <a:avLst/>
          </a:prstGeom>
          <a:noFill/>
          <a:ln>
            <a:noFill/>
          </a:ln>
        </p:spPr>
        <p:txBody>
          <a:bodyPr spcFirstLastPara="1" wrap="square" lIns="91425" tIns="45700" rIns="91425" bIns="45700" anchor="ctr" anchorCtr="0">
            <a:normAutofit fontScale="92500" lnSpcReduction="10000"/>
          </a:bodyPr>
          <a:lstStyle/>
          <a:p>
            <a:pPr lvl="0">
              <a:lnSpc>
                <a:spcPct val="94000"/>
              </a:lnSpc>
              <a:buClr>
                <a:schemeClr val="accent2"/>
              </a:buClr>
              <a:buSzPts val="1656"/>
            </a:pPr>
            <a:r>
              <a:rPr lang="en-US" sz="1800" baseline="30000" dirty="0">
                <a:solidFill>
                  <a:srgbClr val="FFFFFF"/>
                </a:solidFill>
              </a:rPr>
              <a:t>10</a:t>
            </a:r>
            <a:r>
              <a:rPr lang="en-US" sz="1800" dirty="0">
                <a:solidFill>
                  <a:srgbClr val="FFFFFF"/>
                </a:solidFill>
              </a:rPr>
              <a:t> Finally, be strong in the Lord and in his mighty power. </a:t>
            </a:r>
            <a:r>
              <a:rPr lang="en-US" sz="1800" baseline="30000" dirty="0">
                <a:solidFill>
                  <a:srgbClr val="FFFFFF"/>
                </a:solidFill>
              </a:rPr>
              <a:t>11</a:t>
            </a:r>
            <a:r>
              <a:rPr lang="en-US" sz="1800" dirty="0">
                <a:solidFill>
                  <a:srgbClr val="FFFFFF"/>
                </a:solidFill>
              </a:rPr>
              <a:t> Put on the full armor of God, so that you can take your stand against the devil’s schemes. </a:t>
            </a:r>
            <a:r>
              <a:rPr lang="en-US" sz="1800" baseline="30000" dirty="0">
                <a:solidFill>
                  <a:srgbClr val="FFFFFF"/>
                </a:solidFill>
              </a:rPr>
              <a:t>12</a:t>
            </a:r>
            <a:r>
              <a:rPr lang="en-US" sz="1800" dirty="0">
                <a:solidFill>
                  <a:srgbClr val="FFFFFF"/>
                </a:solidFill>
              </a:rPr>
              <a:t> For our struggle is not against flesh and blood, but against the rulers, against the authorities, against the powers of this dark world and against the spiritual forces of evil in the heavenly realms. </a:t>
            </a:r>
            <a:r>
              <a:rPr lang="en-US" sz="1800" baseline="30000" dirty="0">
                <a:solidFill>
                  <a:srgbClr val="FFFFFF"/>
                </a:solidFill>
              </a:rPr>
              <a:t>13</a:t>
            </a:r>
            <a:r>
              <a:rPr lang="en-US" sz="1800" dirty="0">
                <a:solidFill>
                  <a:srgbClr val="FFFFFF"/>
                </a:solidFill>
              </a:rPr>
              <a:t> Therefore put on the full armor of God, so that when the day of evil comes, you may be able to stand your ground, and after you have done everything, to stand. </a:t>
            </a:r>
          </a:p>
          <a:p>
            <a:pPr lvl="0">
              <a:lnSpc>
                <a:spcPct val="94000"/>
              </a:lnSpc>
              <a:buClr>
                <a:schemeClr val="accent2"/>
              </a:buClr>
              <a:buSzPts val="1656"/>
            </a:pPr>
            <a:endParaRPr lang="en-US" sz="1800" baseline="30000">
              <a:solidFill>
                <a:srgbClr val="FFFFFF"/>
              </a:solidFill>
            </a:endParaRPr>
          </a:p>
          <a:p>
            <a:pPr lvl="0">
              <a:lnSpc>
                <a:spcPct val="94000"/>
              </a:lnSpc>
              <a:buClr>
                <a:schemeClr val="accent2"/>
              </a:buClr>
              <a:buSzPts val="1656"/>
            </a:pPr>
            <a:r>
              <a:rPr lang="en-US" sz="1800" baseline="30000">
                <a:solidFill>
                  <a:srgbClr val="FFFFFF"/>
                </a:solidFill>
              </a:rPr>
              <a:t>14</a:t>
            </a:r>
            <a:r>
              <a:rPr lang="en-US" sz="1800">
                <a:solidFill>
                  <a:srgbClr val="FFFFFF"/>
                </a:solidFill>
              </a:rPr>
              <a:t> </a:t>
            </a:r>
            <a:r>
              <a:rPr lang="en-US" sz="1800" dirty="0">
                <a:solidFill>
                  <a:srgbClr val="FFFFFF"/>
                </a:solidFill>
              </a:rPr>
              <a:t>Stand firm then, with the belt of truth buckled around your waist, with the breastplate of righteousness in place, </a:t>
            </a:r>
            <a:r>
              <a:rPr lang="en-US" sz="1800" baseline="30000" dirty="0">
                <a:solidFill>
                  <a:srgbClr val="FFFFFF"/>
                </a:solidFill>
              </a:rPr>
              <a:t>15</a:t>
            </a:r>
            <a:r>
              <a:rPr lang="en-US" sz="1800" dirty="0">
                <a:solidFill>
                  <a:srgbClr val="FFFFFF"/>
                </a:solidFill>
              </a:rPr>
              <a:t> and with your feet fitted with the readiness that comes from the gospel of peace. </a:t>
            </a:r>
            <a:r>
              <a:rPr lang="en-US" sz="1800" baseline="30000" dirty="0">
                <a:solidFill>
                  <a:srgbClr val="FFFFFF"/>
                </a:solidFill>
              </a:rPr>
              <a:t>16</a:t>
            </a:r>
            <a:r>
              <a:rPr lang="en-US" sz="1800" dirty="0">
                <a:solidFill>
                  <a:srgbClr val="FFFFFF"/>
                </a:solidFill>
              </a:rPr>
              <a:t> In addition to all this, take up the shield of faith, with which you can extinguish all the flaming arrows of the evil one. </a:t>
            </a:r>
            <a:r>
              <a:rPr lang="en-US" sz="1800" baseline="30000" dirty="0">
                <a:solidFill>
                  <a:srgbClr val="FFFFFF"/>
                </a:solidFill>
              </a:rPr>
              <a:t>17</a:t>
            </a:r>
            <a:r>
              <a:rPr lang="en-US" sz="1800" dirty="0">
                <a:solidFill>
                  <a:srgbClr val="FFFFFF"/>
                </a:solidFill>
              </a:rPr>
              <a:t> Take the helmet of salvation and the sword of the Spirit, which is the word of God.</a:t>
            </a:r>
          </a:p>
          <a:p>
            <a:pPr lvl="0">
              <a:lnSpc>
                <a:spcPct val="94000"/>
              </a:lnSpc>
              <a:buClr>
                <a:schemeClr val="accent2"/>
              </a:buClr>
              <a:buSzPts val="1656"/>
            </a:pPr>
            <a:endParaRPr lang="en-US" sz="1800" dirty="0">
              <a:solidFill>
                <a:srgbClr val="FFFFFF"/>
              </a:solidFill>
            </a:endParaRPr>
          </a:p>
          <a:p>
            <a:pPr lvl="0">
              <a:lnSpc>
                <a:spcPct val="94000"/>
              </a:lnSpc>
              <a:buClr>
                <a:schemeClr val="accent2"/>
              </a:buClr>
              <a:buSzPts val="1656"/>
            </a:pPr>
            <a:r>
              <a:rPr lang="en-US" sz="1800" baseline="30000" dirty="0">
                <a:solidFill>
                  <a:srgbClr val="FFFFFF"/>
                </a:solidFill>
              </a:rPr>
              <a:t>18</a:t>
            </a:r>
            <a:r>
              <a:rPr lang="en-US" sz="1800" dirty="0">
                <a:solidFill>
                  <a:srgbClr val="FFFFFF"/>
                </a:solidFill>
              </a:rPr>
              <a:t> And pray in the Spirit on all occasions with all kinds of prayers and requests. With this in mind, be alert and always keep on praying for all the Lord’s people.</a:t>
            </a:r>
          </a:p>
          <a:p>
            <a:pPr lvl="0" algn="r">
              <a:lnSpc>
                <a:spcPct val="94000"/>
              </a:lnSpc>
              <a:buClr>
                <a:schemeClr val="accent2"/>
              </a:buClr>
              <a:buSzPts val="1656"/>
            </a:pPr>
            <a:r>
              <a:rPr lang="en-US" sz="1800" b="1" i="1" dirty="0">
                <a:solidFill>
                  <a:schemeClr val="bg1"/>
                </a:solidFill>
                <a:latin typeface="Arial"/>
                <a:ea typeface="Arial"/>
                <a:cs typeface="Arial"/>
                <a:sym typeface="Arial"/>
              </a:rPr>
              <a:t>Ephesians 6:10-18</a:t>
            </a:r>
            <a:endParaRPr sz="1800" b="1" i="1" dirty="0">
              <a:solidFill>
                <a:schemeClr val="bg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02D05AE9-251C-244B-9C05-034573116120}"/>
              </a:ext>
            </a:extLst>
          </p:cNvPr>
          <p:cNvPicPr>
            <a:picLocks noChangeAspect="1"/>
          </p:cNvPicPr>
          <p:nvPr/>
        </p:nvPicPr>
        <p:blipFill>
          <a:blip r:embed="rId3"/>
          <a:stretch>
            <a:fillRect/>
          </a:stretch>
        </p:blipFill>
        <p:spPr>
          <a:xfrm>
            <a:off x="440285" y="466483"/>
            <a:ext cx="11751713" cy="6155659"/>
          </a:xfrm>
          <a:prstGeom prst="rect">
            <a:avLst/>
          </a:prstGeom>
        </p:spPr>
      </p:pic>
    </p:spTree>
    <p:extLst>
      <p:ext uri="{BB962C8B-B14F-4D97-AF65-F5344CB8AC3E}">
        <p14:creationId xmlns:p14="http://schemas.microsoft.com/office/powerpoint/2010/main" val="192744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6" name="Google Shape;126;p2"/>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1:3-14 (ESV)</a:t>
            </a:r>
            <a:br>
              <a:rPr lang="en-US" sz="2600" dirty="0">
                <a:solidFill>
                  <a:schemeClr val="accent1"/>
                </a:solidFill>
                <a:latin typeface="Arial"/>
                <a:ea typeface="Arial"/>
                <a:cs typeface="Arial"/>
                <a:sym typeface="Arial"/>
              </a:rPr>
            </a:br>
            <a:br>
              <a:rPr lang="en-US" sz="2600" dirty="0">
                <a:solidFill>
                  <a:schemeClr val="accent1"/>
                </a:solidFill>
                <a:latin typeface="Arial"/>
                <a:ea typeface="Arial"/>
                <a:cs typeface="Arial"/>
                <a:sym typeface="Arial"/>
              </a:rPr>
            </a:br>
            <a:r>
              <a:rPr lang="en-US" sz="2600" dirty="0">
                <a:solidFill>
                  <a:schemeClr val="accent1"/>
                </a:solidFill>
                <a:latin typeface="Arial"/>
                <a:ea typeface="Arial"/>
                <a:cs typeface="Arial"/>
                <a:sym typeface="Arial"/>
              </a:rPr>
              <a:t>2/2</a:t>
            </a:r>
            <a:endParaRPr dirty="0"/>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4572000" y="1073225"/>
            <a:ext cx="6730200" cy="47115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11</a:t>
            </a:r>
            <a:r>
              <a:rPr lang="en-US" sz="1800" dirty="0">
                <a:solidFill>
                  <a:srgbClr val="FFFFFF"/>
                </a:solidFill>
              </a:rPr>
              <a:t> In him we have obtained an inheritance, having been predestined according to the purpose of him who works all things according to the counsel of his will, </a:t>
            </a:r>
            <a:r>
              <a:rPr lang="en-US" sz="1800" baseline="30000" dirty="0">
                <a:solidFill>
                  <a:srgbClr val="FFFFFF"/>
                </a:solidFill>
              </a:rPr>
              <a:t>12</a:t>
            </a:r>
            <a:r>
              <a:rPr lang="en-US" sz="1800" dirty="0">
                <a:solidFill>
                  <a:srgbClr val="FFFFFF"/>
                </a:solidFill>
              </a:rPr>
              <a:t> so that we who were the first to hope in Christ might be to the praise of his glory.</a:t>
            </a:r>
          </a:p>
          <a:p>
            <a:pPr lvl="0">
              <a:buClr>
                <a:schemeClr val="accent2"/>
              </a:buClr>
              <a:buSzPts val="1656"/>
            </a:pPr>
            <a:endParaRPr lang="en-US" sz="1800" dirty="0">
              <a:solidFill>
                <a:srgbClr val="FFFFFF"/>
              </a:solidFill>
            </a:endParaRPr>
          </a:p>
          <a:p>
            <a:pPr lvl="0">
              <a:buClr>
                <a:schemeClr val="accent2"/>
              </a:buClr>
              <a:buSzPts val="1656"/>
            </a:pPr>
            <a:r>
              <a:rPr lang="en-US" sz="1800" baseline="30000" dirty="0">
                <a:solidFill>
                  <a:srgbClr val="FFFFFF"/>
                </a:solidFill>
              </a:rPr>
              <a:t>13</a:t>
            </a:r>
            <a:r>
              <a:rPr lang="en-US" sz="1800" dirty="0">
                <a:solidFill>
                  <a:srgbClr val="FFFFFF"/>
                </a:solidFill>
              </a:rPr>
              <a:t> In him you also, when you heard the word of truth, the gospel of your salvation, and believed in him, were sealed with the promised Holy Spirit, </a:t>
            </a:r>
            <a:r>
              <a:rPr lang="en-US" sz="1800" baseline="30000" dirty="0">
                <a:solidFill>
                  <a:srgbClr val="FFFFFF"/>
                </a:solidFill>
              </a:rPr>
              <a:t>14</a:t>
            </a:r>
            <a:r>
              <a:rPr lang="en-US" sz="1800" dirty="0">
                <a:solidFill>
                  <a:srgbClr val="FFFFFF"/>
                </a:solidFill>
              </a:rPr>
              <a:t> who is the guarantee of our inheritance until we acquire possession of it, to the praise of his glory.</a:t>
            </a:r>
            <a:endParaRPr lang="en-US" sz="1800" dirty="0"/>
          </a:p>
        </p:txBody>
      </p:sp>
    </p:spTree>
    <p:extLst>
      <p:ext uri="{BB962C8B-B14F-4D97-AF65-F5344CB8AC3E}">
        <p14:creationId xmlns:p14="http://schemas.microsoft.com/office/powerpoint/2010/main" val="3657657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5"/>
        <p:cNvGrpSpPr/>
        <p:nvPr/>
      </p:nvGrpSpPr>
      <p:grpSpPr>
        <a:xfrm>
          <a:off x="0" y="0"/>
          <a:ext cx="0" cy="0"/>
          <a:chOff x="0" y="0"/>
          <a:chExt cx="0" cy="0"/>
        </a:xfrm>
      </p:grpSpPr>
      <p:sp>
        <p:nvSpPr>
          <p:cNvPr id="606" name="Google Shape;606;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612" name="Google Shape;612;p2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1A06C960-480F-932D-F08E-81C77EEFB30E}"/>
              </a:ext>
            </a:extLst>
          </p:cNvPr>
          <p:cNvPicPr>
            <a:picLocks noChangeAspect="1"/>
          </p:cNvPicPr>
          <p:nvPr/>
        </p:nvPicPr>
        <p:blipFill>
          <a:blip r:embed="rId3"/>
          <a:stretch>
            <a:fillRect/>
          </a:stretch>
        </p:blipFill>
        <p:spPr>
          <a:xfrm>
            <a:off x="440285" y="466483"/>
            <a:ext cx="11751713" cy="6155660"/>
          </a:xfrm>
          <a:prstGeom prst="rect">
            <a:avLst/>
          </a:prstGeom>
        </p:spPr>
      </p:pic>
    </p:spTree>
    <p:extLst>
      <p:ext uri="{BB962C8B-B14F-4D97-AF65-F5344CB8AC3E}">
        <p14:creationId xmlns:p14="http://schemas.microsoft.com/office/powerpoint/2010/main" val="353662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6"/>
        <p:cNvGrpSpPr/>
        <p:nvPr/>
      </p:nvGrpSpPr>
      <p:grpSpPr>
        <a:xfrm>
          <a:off x="0" y="0"/>
          <a:ext cx="0" cy="0"/>
          <a:chOff x="0" y="0"/>
          <a:chExt cx="0" cy="0"/>
        </a:xfrm>
      </p:grpSpPr>
      <p:sp>
        <p:nvSpPr>
          <p:cNvPr id="697" name="Google Shape;697;p3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702" name="Google Shape;702;p3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txBox="1"/>
          <p:nvPr/>
        </p:nvSpPr>
        <p:spPr>
          <a:xfrm>
            <a:off x="4702629" y="1073231"/>
            <a:ext cx="6599582" cy="471153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accent2"/>
              </a:buClr>
              <a:buSzPts val="1656"/>
              <a:buFont typeface="Libre Franklin"/>
              <a:buNone/>
            </a:pPr>
            <a:r>
              <a:rPr lang="en-US" sz="1800" dirty="0">
                <a:solidFill>
                  <a:schemeClr val="bg1"/>
                </a:solidFill>
                <a:latin typeface="Arial"/>
                <a:ea typeface="Arial"/>
                <a:cs typeface="Arial"/>
                <a:sym typeface="Arial"/>
              </a:rPr>
              <a:t>Scriptures taken from the Holy Bible, New International Version®, NIV®. Copyright © 1973, 1978, 1984, 2011 by Biblica, Inc.™ Used by permission of Zondervan. All rights reserved worldwide. </a:t>
            </a:r>
            <a:r>
              <a:rPr lang="en-US" sz="1800" dirty="0" err="1">
                <a:solidFill>
                  <a:schemeClr val="bg1"/>
                </a:solidFill>
                <a:latin typeface="Arial"/>
                <a:ea typeface="Arial"/>
                <a:cs typeface="Arial"/>
                <a:sym typeface="Arial"/>
              </a:rPr>
              <a:t>www.zondervan.com</a:t>
            </a:r>
            <a:r>
              <a:rPr lang="en-US" sz="1800" dirty="0">
                <a:solidFill>
                  <a:schemeClr val="bg1"/>
                </a:solidFill>
                <a:latin typeface="Arial"/>
                <a:ea typeface="Arial"/>
                <a:cs typeface="Arial"/>
                <a:sym typeface="Arial"/>
              </a:rPr>
              <a:t> </a:t>
            </a:r>
            <a:endParaRPr dirty="0">
              <a:solidFill>
                <a:schemeClr val="bg1"/>
              </a:solidFill>
            </a:endParaRPr>
          </a:p>
          <a:p>
            <a:pPr marL="0" marR="0" lvl="0" indent="0" algn="l" rtl="0">
              <a:lnSpc>
                <a:spcPct val="94000"/>
              </a:lnSpc>
              <a:spcBef>
                <a:spcPts val="960"/>
              </a:spcBef>
              <a:spcAft>
                <a:spcPts val="0"/>
              </a:spcAft>
              <a:buClr>
                <a:schemeClr val="accent2"/>
              </a:buClr>
              <a:buSzPts val="1656"/>
              <a:buFont typeface="Libre Franklin"/>
              <a:buNone/>
            </a:pPr>
            <a:r>
              <a:rPr lang="en-US" sz="1800" dirty="0">
                <a:solidFill>
                  <a:schemeClr val="bg1"/>
                </a:solidFill>
                <a:latin typeface="Arial"/>
                <a:ea typeface="Arial"/>
                <a:cs typeface="Arial"/>
                <a:sym typeface="Arial"/>
              </a:rPr>
              <a:t>The “NIV” and “New International Version” are trademarks registered in the United States Patent and Trademark Office by Biblica, Inc.™</a:t>
            </a:r>
          </a:p>
          <a:p>
            <a:pPr marL="0" marR="0" lvl="0" indent="0" algn="l" rtl="0">
              <a:lnSpc>
                <a:spcPct val="94000"/>
              </a:lnSpc>
              <a:spcBef>
                <a:spcPts val="960"/>
              </a:spcBef>
              <a:spcAft>
                <a:spcPts val="0"/>
              </a:spcAft>
              <a:buClr>
                <a:schemeClr val="accent2"/>
              </a:buClr>
              <a:buSzPts val="1656"/>
              <a:buFont typeface="Libre Franklin"/>
              <a:buNone/>
            </a:pPr>
            <a:endParaRPr lang="en-US" sz="1800" dirty="0">
              <a:solidFill>
                <a:schemeClr val="bg1"/>
              </a:solidFill>
            </a:endParaRPr>
          </a:p>
          <a:p>
            <a:pPr marL="0" marR="0" lvl="0" indent="0" algn="l" rtl="0">
              <a:lnSpc>
                <a:spcPct val="94000"/>
              </a:lnSpc>
              <a:spcBef>
                <a:spcPts val="960"/>
              </a:spcBef>
              <a:spcAft>
                <a:spcPts val="0"/>
              </a:spcAft>
              <a:buClr>
                <a:schemeClr val="accent2"/>
              </a:buClr>
              <a:buSzPts val="1656"/>
              <a:buFont typeface="Libre Franklin"/>
              <a:buNone/>
            </a:pPr>
            <a:r>
              <a:rPr lang="en-AU" sz="1800" dirty="0">
                <a:solidFill>
                  <a:schemeClr val="bg1"/>
                </a:solidFill>
              </a:rPr>
              <a:t>Scripture quotations marked (ESV) are from The ESV® Bible (The Holy Bible, English Standard Version®), copyright © 2001 by Crossway, a publishing ministry of Good News Publishers. Used by permission. All rights reserved.</a:t>
            </a:r>
            <a:endParaRPr sz="18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C98598BE-8BA2-7206-5B45-3F0FFE7DBE9E}"/>
              </a:ext>
            </a:extLst>
          </p:cNvPr>
          <p:cNvPicPr>
            <a:picLocks noChangeAspect="1"/>
          </p:cNvPicPr>
          <p:nvPr/>
        </p:nvPicPr>
        <p:blipFill>
          <a:blip r:embed="rId3"/>
          <a:stretch>
            <a:fillRect/>
          </a:stretch>
        </p:blipFill>
        <p:spPr>
          <a:xfrm>
            <a:off x="435256" y="1005840"/>
            <a:ext cx="11761658" cy="5034741"/>
          </a:xfrm>
          <a:prstGeom prst="rect">
            <a:avLst/>
          </a:prstGeom>
        </p:spPr>
      </p:pic>
    </p:spTree>
    <p:extLst>
      <p:ext uri="{BB962C8B-B14F-4D97-AF65-F5344CB8AC3E}">
        <p14:creationId xmlns:p14="http://schemas.microsoft.com/office/powerpoint/2010/main" val="415358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27" name="Google Shape;127;p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D7BA41B3-798F-2C11-7830-90609A1EF62F}"/>
              </a:ext>
            </a:extLst>
          </p:cNvPr>
          <p:cNvPicPr>
            <a:picLocks noChangeAspect="1"/>
          </p:cNvPicPr>
          <p:nvPr/>
        </p:nvPicPr>
        <p:blipFill>
          <a:blip r:embed="rId3"/>
          <a:stretch>
            <a:fillRect/>
          </a:stretch>
        </p:blipFill>
        <p:spPr>
          <a:xfrm>
            <a:off x="435257" y="1005840"/>
            <a:ext cx="11761659" cy="5034742"/>
          </a:xfrm>
          <a:prstGeom prst="rect">
            <a:avLst/>
          </a:prstGeom>
        </p:spPr>
      </p:pic>
    </p:spTree>
    <p:extLst>
      <p:ext uri="{BB962C8B-B14F-4D97-AF65-F5344CB8AC3E}">
        <p14:creationId xmlns:p14="http://schemas.microsoft.com/office/powerpoint/2010/main" val="45368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10a3364f580_0_1"/>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85" name="Google Shape;185;g10a3364f580_0_1"/>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g10a3364f580_0_1"/>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2</a:t>
            </a:r>
            <a:endParaRPr sz="5600" dirty="0">
              <a:solidFill>
                <a:schemeClr val="accent2"/>
              </a:solidFill>
              <a:latin typeface="Arial" panose="020B0604020202020204" pitchFamily="34" charset="0"/>
              <a:cs typeface="Arial" panose="020B0604020202020204" pitchFamily="34" charset="0"/>
            </a:endParaRPr>
          </a:p>
        </p:txBody>
      </p:sp>
      <p:sp>
        <p:nvSpPr>
          <p:cNvPr id="190" name="Google Shape;190;g10a3364f580_0_1"/>
          <p:cNvSpPr txBox="1">
            <a:spLocks noGrp="1"/>
          </p:cNvSpPr>
          <p:nvPr>
            <p:ph type="subTitle" idx="1"/>
          </p:nvPr>
        </p:nvSpPr>
        <p:spPr>
          <a:xfrm>
            <a:off x="8044662" y="3505095"/>
            <a:ext cx="3548968"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Raised From The Dead</a:t>
            </a:r>
            <a:endParaRPr dirty="0"/>
          </a:p>
        </p:txBody>
      </p:sp>
      <p:sp>
        <p:nvSpPr>
          <p:cNvPr id="187" name="Google Shape;187;g10a3364f580_0_1"/>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a:t>
            </a:fld>
            <a:endParaRPr/>
          </a:p>
        </p:txBody>
      </p:sp>
      <p:pic>
        <p:nvPicPr>
          <p:cNvPr id="188" name="Google Shape;188;g10a3364f580_0_1"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189" name="Google Shape;189;g10a3364f580_0_1"/>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p7"/>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1" name="Google Shape;201;p7"/>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dirty="0">
                <a:solidFill>
                  <a:schemeClr val="accent1"/>
                </a:solidFill>
                <a:latin typeface="Arial"/>
                <a:ea typeface="Arial"/>
                <a:cs typeface="Arial"/>
                <a:sym typeface="Arial"/>
              </a:rPr>
              <a:t>Ephesians 2:1-5</a:t>
            </a:r>
            <a:endParaRPr dirty="0"/>
          </a:p>
        </p:txBody>
      </p:sp>
      <p:sp>
        <p:nvSpPr>
          <p:cNvPr id="202" name="Google Shape;202;p7"/>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txBox="1"/>
          <p:nvPr/>
        </p:nvSpPr>
        <p:spPr>
          <a:xfrm>
            <a:off x="4702625" y="873300"/>
            <a:ext cx="6599700" cy="5170200"/>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1</a:t>
            </a:r>
            <a:r>
              <a:rPr lang="en-US" sz="1800" dirty="0">
                <a:solidFill>
                  <a:srgbClr val="FFFFFF"/>
                </a:solidFill>
              </a:rPr>
              <a:t> As for you, you were dead in your transgressions and sins, </a:t>
            </a:r>
            <a:r>
              <a:rPr lang="en-US" sz="1800" baseline="30000" dirty="0">
                <a:solidFill>
                  <a:srgbClr val="FFFFFF"/>
                </a:solidFill>
              </a:rPr>
              <a:t>2</a:t>
            </a:r>
            <a:r>
              <a:rPr lang="en-US" sz="1800" dirty="0">
                <a:solidFill>
                  <a:srgbClr val="FFFFFF"/>
                </a:solidFill>
              </a:rPr>
              <a:t> in which you used to live when you followed the ways of this world and of the ruler of the kingdom of the air, the spirit who is now at work in those who are disobedient. </a:t>
            </a:r>
            <a:r>
              <a:rPr lang="en-US" sz="1800" baseline="30000" dirty="0">
                <a:solidFill>
                  <a:srgbClr val="FFFFFF"/>
                </a:solidFill>
              </a:rPr>
              <a:t>3</a:t>
            </a:r>
            <a:r>
              <a:rPr lang="en-US" sz="1800" dirty="0">
                <a:solidFill>
                  <a:srgbClr val="FFFFFF"/>
                </a:solidFill>
              </a:rPr>
              <a:t> All of us also lived among them at one time, gratifying the cravings of our flesh and following its desires and thoughts. Like the rest, we were by nature deserving of wrath. </a:t>
            </a:r>
          </a:p>
          <a:p>
            <a:pPr lvl="0">
              <a:buClr>
                <a:schemeClr val="accent2"/>
              </a:buClr>
              <a:buSzPts val="1656"/>
            </a:pPr>
            <a:endParaRPr lang="en-US" sz="1800" dirty="0">
              <a:solidFill>
                <a:srgbClr val="FFFFFF"/>
              </a:solidFill>
            </a:endParaRPr>
          </a:p>
          <a:p>
            <a:pPr lvl="0">
              <a:buClr>
                <a:schemeClr val="accent2"/>
              </a:buClr>
              <a:buSzPts val="1656"/>
            </a:pPr>
            <a:r>
              <a:rPr lang="en-US" sz="1800" baseline="30000" dirty="0">
                <a:solidFill>
                  <a:srgbClr val="FFFFFF"/>
                </a:solidFill>
              </a:rPr>
              <a:t>4</a:t>
            </a:r>
            <a:r>
              <a:rPr lang="en-US" sz="1800" dirty="0">
                <a:solidFill>
                  <a:srgbClr val="FFFFFF"/>
                </a:solidFill>
              </a:rPr>
              <a:t> But because of his great love for us, God, who is rich in mercy, </a:t>
            </a:r>
            <a:r>
              <a:rPr lang="en-US" sz="1800" baseline="30000" dirty="0">
                <a:solidFill>
                  <a:srgbClr val="FFFFFF"/>
                </a:solidFill>
              </a:rPr>
              <a:t>5</a:t>
            </a:r>
            <a:r>
              <a:rPr lang="en-US" sz="1800" dirty="0">
                <a:solidFill>
                  <a:srgbClr val="FFFFFF"/>
                </a:solidFill>
              </a:rPr>
              <a:t> made us alive with Christ even when we were dead in transgressions - it is by grace you have been saved.</a:t>
            </a:r>
          </a:p>
          <a:p>
            <a:pPr lvl="0">
              <a:buClr>
                <a:schemeClr val="accent2"/>
              </a:buClr>
              <a:buSzPts val="1656"/>
            </a:pPr>
            <a:r>
              <a:rPr lang="en-US" sz="1800" dirty="0">
                <a:solidFill>
                  <a:srgbClr val="FFFFFF"/>
                </a:solidFill>
              </a:rPr>
              <a:t> </a:t>
            </a:r>
          </a:p>
          <a:p>
            <a:pPr lvl="0" algn="r">
              <a:buClr>
                <a:schemeClr val="accent2"/>
              </a:buClr>
              <a:buSzPts val="1656"/>
            </a:pPr>
            <a:r>
              <a:rPr lang="en-US" sz="1800" b="1" i="1" dirty="0">
                <a:solidFill>
                  <a:srgbClr val="FFFFFF"/>
                </a:solidFill>
              </a:rPr>
              <a:t>Ephesians 2:1-5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g10a3364f580_0_12"/>
          <p:cNvSpPr/>
          <p:nvPr/>
        </p:nvSpPr>
        <p:spPr>
          <a:xfrm>
            <a:off x="0" y="638175"/>
            <a:ext cx="12192000" cy="621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45" name="Google Shape;245;g10a3364f580_0_12"/>
          <p:cNvSpPr/>
          <p:nvPr/>
        </p:nvSpPr>
        <p:spPr>
          <a:xfrm>
            <a:off x="8042150" y="723975"/>
            <a:ext cx="3703200" cy="566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10a3364f580_0_12"/>
          <p:cNvSpPr txBox="1">
            <a:spLocks noGrp="1"/>
          </p:cNvSpPr>
          <p:nvPr>
            <p:ph type="ctrTitle"/>
          </p:nvPr>
        </p:nvSpPr>
        <p:spPr>
          <a:xfrm>
            <a:off x="8296275" y="1419225"/>
            <a:ext cx="3081600" cy="19653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FFFF"/>
              </a:buClr>
              <a:buSzPts val="3200"/>
              <a:buFont typeface="Arial"/>
              <a:buNone/>
            </a:pPr>
            <a:r>
              <a:rPr lang="en-US" sz="5200" b="1" dirty="0">
                <a:solidFill>
                  <a:schemeClr val="accent2"/>
                </a:solidFill>
                <a:latin typeface="Arial" panose="020B0604020202020204" pitchFamily="34" charset="0"/>
                <a:ea typeface="Arial"/>
                <a:cs typeface="Arial" panose="020B0604020202020204" pitchFamily="34" charset="0"/>
                <a:sym typeface="Arial"/>
              </a:rPr>
              <a:t>WEEK </a:t>
            </a:r>
            <a:r>
              <a:rPr lang="en-US" sz="5200" b="1" dirty="0">
                <a:solidFill>
                  <a:schemeClr val="accent2"/>
                </a:solidFill>
                <a:latin typeface="Arial" panose="020B0604020202020204" pitchFamily="34" charset="0"/>
                <a:cs typeface="Arial" panose="020B0604020202020204" pitchFamily="34" charset="0"/>
              </a:rPr>
              <a:t>3</a:t>
            </a:r>
            <a:endParaRPr sz="5600" dirty="0">
              <a:solidFill>
                <a:schemeClr val="accent2"/>
              </a:solidFill>
              <a:latin typeface="Arial" panose="020B0604020202020204" pitchFamily="34" charset="0"/>
              <a:cs typeface="Arial" panose="020B0604020202020204" pitchFamily="34" charset="0"/>
            </a:endParaRPr>
          </a:p>
        </p:txBody>
      </p:sp>
      <p:sp>
        <p:nvSpPr>
          <p:cNvPr id="250" name="Google Shape;250;g10a3364f580_0_12"/>
          <p:cNvSpPr txBox="1">
            <a:spLocks noGrp="1"/>
          </p:cNvSpPr>
          <p:nvPr>
            <p:ph type="subTitle" idx="1"/>
          </p:nvPr>
        </p:nvSpPr>
        <p:spPr>
          <a:xfrm>
            <a:off x="8296275" y="3505095"/>
            <a:ext cx="3081600" cy="1733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4000" dirty="0">
                <a:solidFill>
                  <a:schemeClr val="lt1"/>
                </a:solidFill>
              </a:rPr>
              <a:t>Only By Grace</a:t>
            </a:r>
            <a:endParaRPr dirty="0"/>
          </a:p>
        </p:txBody>
      </p:sp>
      <p:sp>
        <p:nvSpPr>
          <p:cNvPr id="247" name="Google Shape;247;g10a3364f580_0_12"/>
          <p:cNvSpPr txBox="1">
            <a:spLocks noGrp="1"/>
          </p:cNvSpPr>
          <p:nvPr>
            <p:ph type="sldNum" sz="quarter" idx="12"/>
          </p:nvPr>
        </p:nvSpPr>
        <p:spPr>
          <a:xfrm>
            <a:off x="10558300" y="6400800"/>
            <a:ext cx="10164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pic>
        <p:nvPicPr>
          <p:cNvPr id="248" name="Google Shape;248;g10a3364f580_0_12" descr="A picture containing drawing&#10;&#10;Description automatically generated"/>
          <p:cNvPicPr preferRelativeResize="0"/>
          <p:nvPr/>
        </p:nvPicPr>
        <p:blipFill rotWithShape="1">
          <a:blip r:embed="rId3">
            <a:alphaModFix/>
          </a:blip>
          <a:srcRect/>
          <a:stretch/>
        </p:blipFill>
        <p:spPr>
          <a:xfrm>
            <a:off x="8377391" y="5438775"/>
            <a:ext cx="2103460" cy="467435"/>
          </a:xfrm>
          <a:prstGeom prst="rect">
            <a:avLst/>
          </a:prstGeom>
          <a:noFill/>
          <a:ln>
            <a:noFill/>
          </a:ln>
        </p:spPr>
      </p:pic>
      <p:sp>
        <p:nvSpPr>
          <p:cNvPr id="249" name="Google Shape;249;g10a3364f580_0_12"/>
          <p:cNvSpPr/>
          <p:nvPr/>
        </p:nvSpPr>
        <p:spPr>
          <a:xfrm>
            <a:off x="446532" y="723899"/>
            <a:ext cx="7486500" cy="5666700"/>
          </a:xfrm>
          <a:prstGeom prst="rect">
            <a:avLst/>
          </a:prstGeom>
          <a:solidFill>
            <a:srgbClr val="FFD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0" y="0"/>
            <a:ext cx="12191999" cy="6858001"/>
          </a:xfrm>
          <a:prstGeom prst="rect">
            <a:avLst/>
          </a:prstGeom>
          <a:solidFill>
            <a:srgbClr val="FFFE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61" name="Google Shape;261;p9"/>
          <p:cNvSpPr txBox="1">
            <a:spLocks noGrp="1"/>
          </p:cNvSpPr>
          <p:nvPr>
            <p:ph type="title"/>
          </p:nvPr>
        </p:nvSpPr>
        <p:spPr>
          <a:xfrm>
            <a:off x="746228" y="1073231"/>
            <a:ext cx="3054091" cy="471153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2600"/>
              <a:buFont typeface="Arial"/>
              <a:buNone/>
            </a:pPr>
            <a:r>
              <a:rPr lang="en-US" sz="2600">
                <a:solidFill>
                  <a:schemeClr val="accent1"/>
                </a:solidFill>
                <a:latin typeface="Arial"/>
                <a:ea typeface="Arial"/>
                <a:cs typeface="Arial"/>
                <a:sym typeface="Arial"/>
              </a:rPr>
              <a:t>Ephesians 2:8-10</a:t>
            </a:r>
            <a:endParaRPr dirty="0"/>
          </a:p>
        </p:txBody>
      </p:sp>
      <p:sp>
        <p:nvSpPr>
          <p:cNvPr id="262" name="Google Shape;262;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246851" y="723898"/>
            <a:ext cx="7498616" cy="56769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4702629" y="893135"/>
            <a:ext cx="6599582" cy="5350458"/>
          </a:xfrm>
          <a:prstGeom prst="rect">
            <a:avLst/>
          </a:prstGeom>
          <a:noFill/>
          <a:ln>
            <a:noFill/>
          </a:ln>
        </p:spPr>
        <p:txBody>
          <a:bodyPr spcFirstLastPara="1" wrap="square" lIns="91425" tIns="45700" rIns="91425" bIns="45700" anchor="ctr" anchorCtr="0">
            <a:normAutofit/>
          </a:bodyPr>
          <a:lstStyle/>
          <a:p>
            <a:pPr lvl="0">
              <a:buClr>
                <a:schemeClr val="accent2"/>
              </a:buClr>
              <a:buSzPts val="1656"/>
            </a:pPr>
            <a:r>
              <a:rPr lang="en-US" sz="1800" baseline="30000" dirty="0">
                <a:solidFill>
                  <a:srgbClr val="FFFFFF"/>
                </a:solidFill>
              </a:rPr>
              <a:t>8</a:t>
            </a:r>
            <a:r>
              <a:rPr lang="en-US" sz="1800" dirty="0">
                <a:solidFill>
                  <a:srgbClr val="FFFFFF"/>
                </a:solidFill>
              </a:rPr>
              <a:t> For it is by grace you have been saved, through faith - and this is not from yourselves, it is the gift of God - </a:t>
            </a:r>
            <a:r>
              <a:rPr lang="en-US" sz="1800" baseline="30000" dirty="0">
                <a:solidFill>
                  <a:srgbClr val="FFFFFF"/>
                </a:solidFill>
              </a:rPr>
              <a:t>9</a:t>
            </a:r>
            <a:r>
              <a:rPr lang="en-US" sz="1800" dirty="0">
                <a:solidFill>
                  <a:srgbClr val="FFFFFF"/>
                </a:solidFill>
              </a:rPr>
              <a:t> not by works, so that no one can boast. </a:t>
            </a:r>
            <a:r>
              <a:rPr lang="en-US" sz="1800" baseline="30000" dirty="0">
                <a:solidFill>
                  <a:srgbClr val="FFFFFF"/>
                </a:solidFill>
              </a:rPr>
              <a:t>10</a:t>
            </a:r>
            <a:r>
              <a:rPr lang="en-US" sz="1800" dirty="0">
                <a:solidFill>
                  <a:srgbClr val="FFFFFF"/>
                </a:solidFill>
              </a:rPr>
              <a:t> For we are God’s handiwork, created in Christ Jesus to do good works, which God prepared in advance for us to do. </a:t>
            </a:r>
          </a:p>
          <a:p>
            <a:pPr lvl="0" algn="r">
              <a:buClr>
                <a:schemeClr val="accent2"/>
              </a:buClr>
              <a:buSzPts val="1656"/>
            </a:pPr>
            <a:r>
              <a:rPr lang="en-US" sz="1800" b="1" i="1" dirty="0">
                <a:solidFill>
                  <a:srgbClr val="FFFFFF"/>
                </a:solidFill>
              </a:rPr>
              <a:t>Ephesians 2:8-10</a:t>
            </a:r>
          </a:p>
        </p:txBody>
      </p:sp>
    </p:spTree>
  </p:cSld>
  <p:clrMapOvr>
    <a:masterClrMapping/>
  </p:clrMapOvr>
</p:sld>
</file>

<file path=ppt/theme/theme1.xml><?xml version="1.0" encoding="utf-8"?>
<a:theme xmlns:a="http://schemas.openxmlformats.org/drawingml/2006/main" name="Debbie">
  <a:themeElements>
    <a:clrScheme name="Custom 3">
      <a:dk1>
        <a:srgbClr val="000000"/>
      </a:dk1>
      <a:lt1>
        <a:srgbClr val="FFFFFF"/>
      </a:lt1>
      <a:dk2>
        <a:srgbClr val="1C355E"/>
      </a:dk2>
      <a:lt2>
        <a:srgbClr val="E7E6E6"/>
      </a:lt2>
      <a:accent1>
        <a:srgbClr val="1C355E"/>
      </a:accent1>
      <a:accent2>
        <a:srgbClr val="BDD500"/>
      </a:accent2>
      <a:accent3>
        <a:srgbClr val="1C355E"/>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bbie" id="{5C439BD5-1E53-3F48-9D3F-9CF2D94C84B7}" vid="{3D79FAC8-B60D-D94B-93DE-9A1A476CFCE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{90AF6D20-9E4C-4E4C-92D3-4D73AA1025C6}tf16401378</Template>
  <TotalTime>2991</TotalTime>
  <Words>2609</Words>
  <Application>Microsoft Macintosh PowerPoint</Application>
  <PresentationFormat>Widescreen</PresentationFormat>
  <Paragraphs>131</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 Light</vt:lpstr>
      <vt:lpstr>Arial</vt:lpstr>
      <vt:lpstr>Gill Sans</vt:lpstr>
      <vt:lpstr>Calibri</vt:lpstr>
      <vt:lpstr>Libre Franklin</vt:lpstr>
      <vt:lpstr>Debbie</vt:lpstr>
      <vt:lpstr>WEEK 1</vt:lpstr>
      <vt:lpstr>Ephesians 1:3-14 (ESV)  1/2</vt:lpstr>
      <vt:lpstr>Ephesians 1:3-14 (ESV)  2/2</vt:lpstr>
      <vt:lpstr>PowerPoint Presentation</vt:lpstr>
      <vt:lpstr>PowerPoint Presentation</vt:lpstr>
      <vt:lpstr>WEEK 2</vt:lpstr>
      <vt:lpstr>Ephesians 2:1-5</vt:lpstr>
      <vt:lpstr>WEEK 3</vt:lpstr>
      <vt:lpstr>Ephesians 2:8-10</vt:lpstr>
      <vt:lpstr>WEEK 4</vt:lpstr>
      <vt:lpstr>Ephesians 3:14-21</vt:lpstr>
      <vt:lpstr>WEEK 5</vt:lpstr>
      <vt:lpstr>Ephesians 4:1-6, 4:25-32  1/3</vt:lpstr>
      <vt:lpstr>Ephesians 4:1-6, 4:25-32  2/3</vt:lpstr>
      <vt:lpstr>Ephesians 4:1-6, 4:25-32  3/3</vt:lpstr>
      <vt:lpstr>Ephesians 4:25   Ephesians 4:26-27, 31-32   Ephesians 4:28   Ephesians 4:29</vt:lpstr>
      <vt:lpstr>PowerPoint Presentation</vt:lpstr>
      <vt:lpstr>WEEK 6</vt:lpstr>
      <vt:lpstr>Ephesians 4:11-16</vt:lpstr>
      <vt:lpstr>WEEK 7</vt:lpstr>
      <vt:lpstr>Ephesians 5:3-5, 15-21  1/2</vt:lpstr>
      <vt:lpstr>Ephesians 5:3-5, 15-21  2/2</vt:lpstr>
      <vt:lpstr>PowerPoint Presentation</vt:lpstr>
      <vt:lpstr>WEEK 8</vt:lpstr>
      <vt:lpstr>Ephesians 6:1-3</vt:lpstr>
      <vt:lpstr>PowerPoint Presentation</vt:lpstr>
      <vt:lpstr>WEEK 9</vt:lpstr>
      <vt:lpstr> Ephesians 6:10-18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dc:title>
  <dc:creator>Sheree Chambers</dc:creator>
  <cp:lastModifiedBy>Daniel Perrott</cp:lastModifiedBy>
  <cp:revision>189</cp:revision>
  <dcterms:created xsi:type="dcterms:W3CDTF">2020-11-04T11:33:27Z</dcterms:created>
  <dcterms:modified xsi:type="dcterms:W3CDTF">2023-09-22T03:51:52Z</dcterms:modified>
</cp:coreProperties>
</file>