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6F97-120F-BEE9-5564-F0189FD1B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85EF6-7200-580D-D2A0-CAC30E745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44F2-3AF9-F414-6234-2E92AD8F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55B3-9C20-D615-DBF2-82CBA47A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6044-44E9-2735-1397-0BF614A6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6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D142-B03E-0B42-F590-51DB636D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39336-4686-B5F1-226C-652FF90B3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25316-D214-68CE-5118-0F1B5D92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40FE-F7FB-4A79-EDFB-8893A6D0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4765E-0931-8826-0585-3B5986B0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5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B9B1C-0427-329A-9870-E661C2D28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E765-5347-3943-CA0D-FC3A9B47B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51E6-4C10-F6EF-85FE-170ECF48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1946D-AED3-6B11-34B3-D1B6646C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1C47F-80B0-0650-69B6-E463C00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DEC7-EC1D-1B68-1581-3CF10664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2B1C-CDC4-51F8-21AD-C2FB029F2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CB31E-9364-B866-6F1C-E5E4F6E6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CAFE5-EB52-8AA7-7727-6CB84376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B9992-E503-48A2-CAE3-2A69E499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FB50-4D18-A3CA-103C-A0C3FFC7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2C29B-1EA1-3912-D2ED-1BBEEC018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DCA66-1E86-BE93-D9FD-741068AB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42ADB-3897-75B7-EAF2-C918505C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4084-14F2-AEFD-0698-00C018D3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4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B91-D93E-7F06-21B8-2CB5F96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5933-CC2B-7DAE-980D-469116076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0F749-0BC3-5799-0DEA-E5A4FD4BA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ADCB5-85B8-8E7F-3693-135AAFE2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5EA73-F95C-2717-62DC-FDE02684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D6897-187F-2635-DB86-1B536F7D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8082-098D-8AC4-2370-A8BC96E4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4E38B-8A25-3838-A638-4815F8294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DD5CB-E0BE-397E-9801-A31E93814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6374F-42F9-41C3-A85B-D9B009193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5F765-4F5F-1CC8-536E-E1B2AE189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9B9D2-DBE3-26B9-76AF-236FD18B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46AAB-3231-5A62-92F5-1D2215D2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BD070-4B66-587A-D590-58666A00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2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77E8-6B72-27D5-3567-2BD0817D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67A25-6246-D840-2724-DC6CD610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680A7-A5EA-3FB5-9BF3-273C0948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E976C-EA6F-13A5-D49F-17538A6D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2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334ED-41CD-4EB2-76F9-16157443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B6B80-5E5A-5E0F-CAA9-33CAA7BE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898F3-EA7E-19C1-418B-76966810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EBCF-EBE6-ADB2-D4A5-A5B64985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50D9F-2297-5F22-769B-32816B38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95E06-DD1D-D859-FBBC-B1495A97C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049FB-4402-EE55-C0D6-6DE860A4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F8D49-A8ED-16C6-D7F2-B24C516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B4999-2B0F-1C9D-5FF1-712BB9E3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8602-A537-4642-8446-89F0BD90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38F50-06E6-0589-FF41-D52337E0C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6BFDB-2DCE-76E7-4C5F-F4060F1B6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129A8-4BD9-59EA-6A5C-A6AE5EC1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761FA-7999-C538-6FC1-586987E4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7216C-F25F-4873-3A02-63772A20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1D24D-3B87-1BC2-803C-E433F791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B9219-68CC-8432-51D1-1896E358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77B21-7292-809E-C08A-96C782670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C321-C609-3649-B029-450E0DD47A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1131-FFEE-5663-744A-2DCD01F34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A680-7871-8D24-7F8B-FE80EB7BE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2282-A83E-3F4B-A02F-57E7CF16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pirate characters on a beach&#10;&#10;Description automatically generated">
            <a:extLst>
              <a:ext uri="{FF2B5EF4-FFF2-40B4-BE49-F238E27FC236}">
                <a16:creationId xmlns:a16="http://schemas.microsoft.com/office/drawing/2014/main" id="{FB1ACA89-6E84-2248-CF6A-2DA52BDD1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915"/>
            <a:ext cx="6096001" cy="4922061"/>
          </a:xfrm>
          <a:prstGeom prst="rect">
            <a:avLst/>
          </a:prstGeom>
        </p:spPr>
      </p:pic>
      <p:pic>
        <p:nvPicPr>
          <p:cNvPr id="7" name="Picture 6" descr="Cartoon of pirates on a beach&#10;&#10;Description automatically generated">
            <a:extLst>
              <a:ext uri="{FF2B5EF4-FFF2-40B4-BE49-F238E27FC236}">
                <a16:creationId xmlns:a16="http://schemas.microsoft.com/office/drawing/2014/main" id="{A9708A08-7DC2-3454-36A0-79E93259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5916"/>
            <a:ext cx="6096000" cy="49220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162194-3F4E-89A1-A8DA-7454F7E8A10E}"/>
              </a:ext>
            </a:extLst>
          </p:cNvPr>
          <p:cNvCxnSpPr>
            <a:cxnSpLocks/>
          </p:cNvCxnSpPr>
          <p:nvPr/>
        </p:nvCxnSpPr>
        <p:spPr>
          <a:xfrm>
            <a:off x="6096000" y="1615915"/>
            <a:ext cx="0" cy="492206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E4D254-4448-3B12-7F24-C75310CFA939}"/>
              </a:ext>
            </a:extLst>
          </p:cNvPr>
          <p:cNvSpPr txBox="1"/>
          <p:nvPr/>
        </p:nvSpPr>
        <p:spPr>
          <a:xfrm>
            <a:off x="2536371" y="581281"/>
            <a:ext cx="71192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T Commons Bold" panose="02000506030000020004" pitchFamily="2" charset="77"/>
              </a:rPr>
              <a:t>FIND FOUR DIFFERENCES (ANSWERS GIVEN IN NEXT SLIDE)</a:t>
            </a:r>
          </a:p>
        </p:txBody>
      </p:sp>
    </p:spTree>
    <p:extLst>
      <p:ext uri="{BB962C8B-B14F-4D97-AF65-F5344CB8AC3E}">
        <p14:creationId xmlns:p14="http://schemas.microsoft.com/office/powerpoint/2010/main" val="254857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pirate characters on a beach&#10;&#10;Description automatically generated">
            <a:extLst>
              <a:ext uri="{FF2B5EF4-FFF2-40B4-BE49-F238E27FC236}">
                <a16:creationId xmlns:a16="http://schemas.microsoft.com/office/drawing/2014/main" id="{FB1ACA89-6E84-2248-CF6A-2DA52BDD1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915"/>
            <a:ext cx="6096001" cy="4922061"/>
          </a:xfrm>
          <a:prstGeom prst="rect">
            <a:avLst/>
          </a:prstGeom>
        </p:spPr>
      </p:pic>
      <p:pic>
        <p:nvPicPr>
          <p:cNvPr id="7" name="Picture 6" descr="Cartoon of pirates on a beach&#10;&#10;Description automatically generated">
            <a:extLst>
              <a:ext uri="{FF2B5EF4-FFF2-40B4-BE49-F238E27FC236}">
                <a16:creationId xmlns:a16="http://schemas.microsoft.com/office/drawing/2014/main" id="{A9708A08-7DC2-3454-36A0-79E93259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5916"/>
            <a:ext cx="6096000" cy="49220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162194-3F4E-89A1-A8DA-7454F7E8A10E}"/>
              </a:ext>
            </a:extLst>
          </p:cNvPr>
          <p:cNvCxnSpPr>
            <a:cxnSpLocks/>
          </p:cNvCxnSpPr>
          <p:nvPr/>
        </p:nvCxnSpPr>
        <p:spPr>
          <a:xfrm>
            <a:off x="6096000" y="1615915"/>
            <a:ext cx="0" cy="492206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5C5E538-70F9-C66A-D85F-EC0C912F1FDC}"/>
              </a:ext>
            </a:extLst>
          </p:cNvPr>
          <p:cNvSpPr/>
          <p:nvPr/>
        </p:nvSpPr>
        <p:spPr>
          <a:xfrm>
            <a:off x="8431822" y="1615915"/>
            <a:ext cx="562708" cy="4835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9D9CE2-A0B5-8989-6C91-88ABD75EDFE1}"/>
              </a:ext>
            </a:extLst>
          </p:cNvPr>
          <p:cNvSpPr/>
          <p:nvPr/>
        </p:nvSpPr>
        <p:spPr>
          <a:xfrm>
            <a:off x="10632829" y="3482815"/>
            <a:ext cx="562708" cy="4835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F8F3C0-C81D-C8BE-1FFE-530B7C161D25}"/>
              </a:ext>
            </a:extLst>
          </p:cNvPr>
          <p:cNvSpPr/>
          <p:nvPr/>
        </p:nvSpPr>
        <p:spPr>
          <a:xfrm>
            <a:off x="9736014" y="6054400"/>
            <a:ext cx="562708" cy="4835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E6333-A4A8-7F6F-E770-DC7A28F1B1D4}"/>
              </a:ext>
            </a:extLst>
          </p:cNvPr>
          <p:cNvSpPr/>
          <p:nvPr/>
        </p:nvSpPr>
        <p:spPr>
          <a:xfrm>
            <a:off x="11136919" y="4597157"/>
            <a:ext cx="753199" cy="669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3B659-FEEE-7C6F-D8F2-FD84FBB9FC68}"/>
              </a:ext>
            </a:extLst>
          </p:cNvPr>
          <p:cNvSpPr txBox="1"/>
          <p:nvPr/>
        </p:nvSpPr>
        <p:spPr>
          <a:xfrm>
            <a:off x="2536371" y="581281"/>
            <a:ext cx="71192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T Commons Bold" panose="02000506030000020004" pitchFamily="2" charset="77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11272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tterfly Life Cycle - Can Caterpillars Whistle?">
            <a:extLst>
              <a:ext uri="{FF2B5EF4-FFF2-40B4-BE49-F238E27FC236}">
                <a16:creationId xmlns:a16="http://schemas.microsoft.com/office/drawing/2014/main" id="{A07A2C43-C285-5D7C-F6D0-34E409F7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3" y="302397"/>
            <a:ext cx="5347903" cy="35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arch Butterfly">
            <a:extLst>
              <a:ext uri="{FF2B5EF4-FFF2-40B4-BE49-F238E27FC236}">
                <a16:creationId xmlns:a16="http://schemas.microsoft.com/office/drawing/2014/main" id="{32CBA05F-54AC-A23A-015F-0F2FA8F6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70" y="2483708"/>
            <a:ext cx="5436973" cy="40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28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TT Commons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Perrott</dc:creator>
  <cp:lastModifiedBy>Daniel Perrott</cp:lastModifiedBy>
  <cp:revision>7</cp:revision>
  <dcterms:created xsi:type="dcterms:W3CDTF">2023-09-29T01:57:00Z</dcterms:created>
  <dcterms:modified xsi:type="dcterms:W3CDTF">2023-09-29T02:20:52Z</dcterms:modified>
</cp:coreProperties>
</file>